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3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9" r:id="rId1"/>
  </p:sldMasterIdLst>
  <p:notesMasterIdLst>
    <p:notesMasterId r:id="rId3"/>
  </p:notesMasterIdLst>
  <p:sldIdLst>
    <p:sldId id="257" r:id="rId2"/>
  </p:sldIdLst>
  <p:sldSz cx="9144000" cy="6858000" type="screen4x3"/>
  <p:notesSz cx="6735763" cy="9869488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66"/>
    <a:srgbClr val="FF7C80"/>
    <a:srgbClr val="11C3FB"/>
    <a:srgbClr val="FA12E9"/>
    <a:srgbClr val="0066FF"/>
    <a:srgbClr val="CC00CC"/>
    <a:srgbClr val="990033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0" autoAdjust="0"/>
    <p:restoredTop sz="94690" autoAdjust="0"/>
  </p:normalViewPr>
  <p:slideViewPr>
    <p:cSldViewPr>
      <p:cViewPr varScale="1">
        <p:scale>
          <a:sx n="108" d="100"/>
          <a:sy n="108" d="100"/>
        </p:scale>
        <p:origin x="1704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10" Type="http://schemas.openxmlformats.org/officeDocument/2006/relationships/customXml" Target="../customXml/item3.xml"/><Relationship Id="rId4" Type="http://schemas.openxmlformats.org/officeDocument/2006/relationships/presProps" Target="presProps.xml"/><Relationship Id="rId9" Type="http://schemas.openxmlformats.org/officeDocument/2006/relationships/customXml" Target="../customXml/item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91ACE8CC-AB44-A279-6BD6-B4483B903AA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21A0A83-99B3-44BA-A298-EB7277D1C7BA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9CA2EA9E-C5D8-4BAC-93A8-C0EBCB8108F9}" type="datetimeFigureOut">
              <a:rPr lang="ru-RU"/>
              <a:pPr>
                <a:defRPr/>
              </a:pPr>
              <a:t>27.02.2024</a:t>
            </a:fld>
            <a:endParaRPr lang="ru-RU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B85E7C02-7C41-9BAA-79E4-237DD44577E2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900113" y="739775"/>
            <a:ext cx="4935537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AE9DD343-0DB5-EFC0-8D60-73E22452721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73100" y="4687888"/>
            <a:ext cx="5389563" cy="44418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altLang="ru-RU" noProof="0"/>
              <a:t>Click to edit Master text styles</a:t>
            </a:r>
          </a:p>
          <a:p>
            <a:pPr lvl="1"/>
            <a:r>
              <a:rPr lang="en-US" altLang="ru-RU" noProof="0"/>
              <a:t>Second level</a:t>
            </a:r>
          </a:p>
          <a:p>
            <a:pPr lvl="2"/>
            <a:r>
              <a:rPr lang="en-US" altLang="ru-RU" noProof="0"/>
              <a:t>Third level</a:t>
            </a:r>
          </a:p>
          <a:p>
            <a:pPr lvl="3"/>
            <a:r>
              <a:rPr lang="en-US" altLang="ru-RU" noProof="0"/>
              <a:t>Fourth level</a:t>
            </a:r>
          </a:p>
          <a:p>
            <a:pPr lvl="4"/>
            <a:r>
              <a:rPr lang="en-US" altLang="ru-RU" noProof="0"/>
              <a:t>Fifth level</a:t>
            </a:r>
            <a:endParaRPr lang="ru-RU" altLang="ru-RU" noProof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6350155-87B5-ADAA-221A-96226306513E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9374188"/>
            <a:ext cx="2919413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D67372F-8999-632E-01C5-93C45E4C2B7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14763" y="9374188"/>
            <a:ext cx="2919412" cy="493712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anose="020F0502020204030204" pitchFamily="34" charset="0"/>
              </a:defRPr>
            </a:lvl1pPr>
          </a:lstStyle>
          <a:p>
            <a:fld id="{128BD13D-B03A-40E3-AC82-332BE5A744A2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>
            <a:extLst>
              <a:ext uri="{FF2B5EF4-FFF2-40B4-BE49-F238E27FC236}">
                <a16:creationId xmlns:a16="http://schemas.microsoft.com/office/drawing/2014/main" id="{39D52FA9-F6B3-623A-8AD4-C802929CC711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9159875" cy="6870700"/>
            <a:chOff x="0" y="0"/>
            <a:chExt cx="5770" cy="4328"/>
          </a:xfrm>
        </p:grpSpPr>
        <p:sp>
          <p:nvSpPr>
            <p:cNvPr id="3" name="Rectangle 3">
              <a:extLst>
                <a:ext uri="{FF2B5EF4-FFF2-40B4-BE49-F238E27FC236}">
                  <a16:creationId xmlns:a16="http://schemas.microsoft.com/office/drawing/2014/main" id="{2AF16F7B-5C24-FC29-2650-969D43C89833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0" y="4186"/>
              <a:ext cx="5089" cy="142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defRPr/>
              </a:pPr>
              <a:endParaRPr kumimoji="1" lang="ru-RU" altLang="ru-RU"/>
            </a:p>
          </p:txBody>
        </p:sp>
        <p:sp>
          <p:nvSpPr>
            <p:cNvPr id="4" name="Rectangle 4">
              <a:extLst>
                <a:ext uri="{FF2B5EF4-FFF2-40B4-BE49-F238E27FC236}">
                  <a16:creationId xmlns:a16="http://schemas.microsoft.com/office/drawing/2014/main" id="{DC687043-A3BC-D166-F84B-E3CE430E0030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0" y="0"/>
              <a:ext cx="5089" cy="126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defRPr/>
              </a:pPr>
              <a:endParaRPr kumimoji="1" lang="ru-RU" altLang="ru-RU"/>
            </a:p>
          </p:txBody>
        </p:sp>
        <p:sp>
          <p:nvSpPr>
            <p:cNvPr id="5" name="Rectangle 5">
              <a:extLst>
                <a:ext uri="{FF2B5EF4-FFF2-40B4-BE49-F238E27FC236}">
                  <a16:creationId xmlns:a16="http://schemas.microsoft.com/office/drawing/2014/main" id="{AA5FFC3F-B255-9A00-46E4-4BFABA2FD5E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10" y="0"/>
              <a:ext cx="758" cy="4320"/>
            </a:xfrm>
            <a:prstGeom prst="rect">
              <a:avLst/>
            </a:prstGeom>
            <a:gradFill rotWithShape="0">
              <a:gsLst>
                <a:gs pos="0">
                  <a:schemeClr val="accent1">
                    <a:gamma/>
                    <a:shade val="84706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84706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defRPr/>
              </a:pPr>
              <a:endParaRPr kumimoji="1" lang="ru-RU" altLang="ru-RU">
                <a:latin typeface="Arial" charset="0"/>
                <a:cs typeface="Arial" charset="0"/>
              </a:endParaRPr>
            </a:p>
          </p:txBody>
        </p:sp>
        <p:grpSp>
          <p:nvGrpSpPr>
            <p:cNvPr id="6" name="Group 6">
              <a:extLst>
                <a:ext uri="{FF2B5EF4-FFF2-40B4-BE49-F238E27FC236}">
                  <a16:creationId xmlns:a16="http://schemas.microsoft.com/office/drawing/2014/main" id="{1F0F1B83-68E2-70B5-FD43-68D8AD29879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944" y="1"/>
              <a:ext cx="816" cy="3974"/>
              <a:chOff x="4944" y="1"/>
              <a:chExt cx="816" cy="3974"/>
            </a:xfrm>
          </p:grpSpPr>
          <p:grpSp>
            <p:nvGrpSpPr>
              <p:cNvPr id="18" name="Group 7">
                <a:extLst>
                  <a:ext uri="{FF2B5EF4-FFF2-40B4-BE49-F238E27FC236}">
                    <a16:creationId xmlns:a16="http://schemas.microsoft.com/office/drawing/2014/main" id="{7B3E39C9-1479-3CFF-A4E8-A52F7F8D99D2}"/>
                  </a:ext>
                </a:extLst>
              </p:cNvPr>
              <p:cNvGrpSpPr>
                <a:grpSpLocks/>
              </p:cNvGrpSpPr>
              <p:nvPr userDrawn="1"/>
            </p:nvGrpSpPr>
            <p:grpSpPr bwMode="auto">
              <a:xfrm>
                <a:off x="5280" y="1"/>
                <a:ext cx="480" cy="1430"/>
                <a:chOff x="5280" y="1"/>
                <a:chExt cx="480" cy="1430"/>
              </a:xfrm>
            </p:grpSpPr>
            <p:grpSp>
              <p:nvGrpSpPr>
                <p:cNvPr id="131111" name="Group 8">
                  <a:extLst>
                    <a:ext uri="{FF2B5EF4-FFF2-40B4-BE49-F238E27FC236}">
                      <a16:creationId xmlns:a16="http://schemas.microsoft.com/office/drawing/2014/main" id="{CB7C072A-B6ED-1278-D479-ECA1162FDA41}"/>
                    </a:ext>
                  </a:extLst>
                </p:cNvPr>
                <p:cNvGrpSpPr>
                  <a:grpSpLocks/>
                </p:cNvGrpSpPr>
                <p:nvPr userDrawn="1"/>
              </p:nvGrpSpPr>
              <p:grpSpPr bwMode="auto">
                <a:xfrm rot="-5400000">
                  <a:off x="5484" y="0"/>
                  <a:ext cx="174" cy="176"/>
                  <a:chOff x="1657" y="323"/>
                  <a:chExt cx="1691" cy="2560"/>
                </a:xfrm>
              </p:grpSpPr>
              <p:grpSp>
                <p:nvGrpSpPr>
                  <p:cNvPr id="131120" name="Group 9">
                    <a:extLst>
                      <a:ext uri="{FF2B5EF4-FFF2-40B4-BE49-F238E27FC236}">
                        <a16:creationId xmlns:a16="http://schemas.microsoft.com/office/drawing/2014/main" id="{B4042E24-9CD8-5ED8-FDF8-984E97FEFF81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1657" y="323"/>
                    <a:ext cx="1691" cy="2560"/>
                    <a:chOff x="1657" y="323"/>
                    <a:chExt cx="1691" cy="2560"/>
                  </a:xfrm>
                </p:grpSpPr>
                <p:sp>
                  <p:nvSpPr>
                    <p:cNvPr id="131127" name="Freeform 10">
                      <a:extLst>
                        <a:ext uri="{FF2B5EF4-FFF2-40B4-BE49-F238E27FC236}">
                          <a16:creationId xmlns:a16="http://schemas.microsoft.com/office/drawing/2014/main" id="{4857A931-813A-C59A-D424-39D98DCC73D6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2117" y="323"/>
                      <a:ext cx="1231" cy="2560"/>
                    </a:xfrm>
                    <a:custGeom>
                      <a:avLst/>
                      <a:gdLst>
                        <a:gd name="T0" fmla="*/ 337 w 1231"/>
                        <a:gd name="T1" fmla="*/ 283 h 2560"/>
                        <a:gd name="T2" fmla="*/ 415 w 1231"/>
                        <a:gd name="T3" fmla="*/ 115 h 2560"/>
                        <a:gd name="T4" fmla="*/ 583 w 1231"/>
                        <a:gd name="T5" fmla="*/ 7 h 2560"/>
                        <a:gd name="T6" fmla="*/ 895 w 1231"/>
                        <a:gd name="T7" fmla="*/ 61 h 2560"/>
                        <a:gd name="T8" fmla="*/ 1051 w 1231"/>
                        <a:gd name="T9" fmla="*/ 349 h 2560"/>
                        <a:gd name="T10" fmla="*/ 979 w 1231"/>
                        <a:gd name="T11" fmla="*/ 769 h 2560"/>
                        <a:gd name="T12" fmla="*/ 943 w 1231"/>
                        <a:gd name="T13" fmla="*/ 943 h 2560"/>
                        <a:gd name="T14" fmla="*/ 1105 w 1231"/>
                        <a:gd name="T15" fmla="*/ 1075 h 2560"/>
                        <a:gd name="T16" fmla="*/ 1231 w 1231"/>
                        <a:gd name="T17" fmla="*/ 1525 h 2560"/>
                        <a:gd name="T18" fmla="*/ 1123 w 1231"/>
                        <a:gd name="T19" fmla="*/ 1969 h 2560"/>
                        <a:gd name="T20" fmla="*/ 907 w 1231"/>
                        <a:gd name="T21" fmla="*/ 2077 h 2560"/>
                        <a:gd name="T22" fmla="*/ 721 w 1231"/>
                        <a:gd name="T23" fmla="*/ 2059 h 2560"/>
                        <a:gd name="T24" fmla="*/ 655 w 1231"/>
                        <a:gd name="T25" fmla="*/ 2251 h 2560"/>
                        <a:gd name="T26" fmla="*/ 529 w 1231"/>
                        <a:gd name="T27" fmla="*/ 2527 h 2560"/>
                        <a:gd name="T28" fmla="*/ 211 w 1231"/>
                        <a:gd name="T29" fmla="*/ 2509 h 2560"/>
                        <a:gd name="T30" fmla="*/ 31 w 1231"/>
                        <a:gd name="T31" fmla="*/ 2227 h 2560"/>
                        <a:gd name="T32" fmla="*/ 25 w 1231"/>
                        <a:gd name="T33" fmla="*/ 1969 h 2560"/>
                        <a:gd name="T34" fmla="*/ 145 w 1231"/>
                        <a:gd name="T35" fmla="*/ 1651 h 2560"/>
                        <a:gd name="T36" fmla="*/ 259 w 1231"/>
                        <a:gd name="T37" fmla="*/ 1513 h 2560"/>
                        <a:gd name="T38" fmla="*/ 217 w 1231"/>
                        <a:gd name="T39" fmla="*/ 1729 h 2560"/>
                        <a:gd name="T40" fmla="*/ 73 w 1231"/>
                        <a:gd name="T41" fmla="*/ 2023 h 2560"/>
                        <a:gd name="T42" fmla="*/ 169 w 1231"/>
                        <a:gd name="T43" fmla="*/ 2323 h 2560"/>
                        <a:gd name="T44" fmla="*/ 439 w 1231"/>
                        <a:gd name="T45" fmla="*/ 2431 h 2560"/>
                        <a:gd name="T46" fmla="*/ 595 w 1231"/>
                        <a:gd name="T47" fmla="*/ 2227 h 2560"/>
                        <a:gd name="T48" fmla="*/ 577 w 1231"/>
                        <a:gd name="T49" fmla="*/ 1807 h 2560"/>
                        <a:gd name="T50" fmla="*/ 493 w 1231"/>
                        <a:gd name="T51" fmla="*/ 1531 h 2560"/>
                        <a:gd name="T52" fmla="*/ 535 w 1231"/>
                        <a:gd name="T53" fmla="*/ 1459 h 2560"/>
                        <a:gd name="T54" fmla="*/ 625 w 1231"/>
                        <a:gd name="T55" fmla="*/ 1633 h 2560"/>
                        <a:gd name="T56" fmla="*/ 721 w 1231"/>
                        <a:gd name="T57" fmla="*/ 1933 h 2560"/>
                        <a:gd name="T58" fmla="*/ 967 w 1231"/>
                        <a:gd name="T59" fmla="*/ 1963 h 2560"/>
                        <a:gd name="T60" fmla="*/ 1135 w 1231"/>
                        <a:gd name="T61" fmla="*/ 1687 h 2560"/>
                        <a:gd name="T62" fmla="*/ 1117 w 1231"/>
                        <a:gd name="T63" fmla="*/ 1273 h 2560"/>
                        <a:gd name="T64" fmla="*/ 883 w 1231"/>
                        <a:gd name="T65" fmla="*/ 1057 h 2560"/>
                        <a:gd name="T66" fmla="*/ 679 w 1231"/>
                        <a:gd name="T67" fmla="*/ 1129 h 2560"/>
                        <a:gd name="T68" fmla="*/ 577 w 1231"/>
                        <a:gd name="T69" fmla="*/ 1117 h 2560"/>
                        <a:gd name="T70" fmla="*/ 619 w 1231"/>
                        <a:gd name="T71" fmla="*/ 1033 h 2560"/>
                        <a:gd name="T72" fmla="*/ 811 w 1231"/>
                        <a:gd name="T73" fmla="*/ 937 h 2560"/>
                        <a:gd name="T74" fmla="*/ 949 w 1231"/>
                        <a:gd name="T75" fmla="*/ 613 h 2560"/>
                        <a:gd name="T76" fmla="*/ 883 w 1231"/>
                        <a:gd name="T77" fmla="*/ 175 h 2560"/>
                        <a:gd name="T78" fmla="*/ 619 w 1231"/>
                        <a:gd name="T79" fmla="*/ 103 h 2560"/>
                        <a:gd name="T80" fmla="*/ 391 w 1231"/>
                        <a:gd name="T81" fmla="*/ 355 h 2560"/>
                        <a:gd name="T82" fmla="*/ 403 w 1231"/>
                        <a:gd name="T83" fmla="*/ 763 h 2560"/>
                        <a:gd name="T84" fmla="*/ 343 w 1231"/>
                        <a:gd name="T85" fmla="*/ 949 h 2560"/>
                        <a:gd name="T86" fmla="*/ 289 w 1231"/>
                        <a:gd name="T87" fmla="*/ 685 h 2560"/>
                        <a:gd name="T88" fmla="*/ 307 w 1231"/>
                        <a:gd name="T89" fmla="*/ 367 h 2560"/>
                        <a:gd name="T90" fmla="*/ 0 60000 65536"/>
                        <a:gd name="T91" fmla="*/ 0 60000 65536"/>
                        <a:gd name="T92" fmla="*/ 0 60000 65536"/>
                        <a:gd name="T93" fmla="*/ 0 60000 65536"/>
                        <a:gd name="T94" fmla="*/ 0 60000 65536"/>
                        <a:gd name="T95" fmla="*/ 0 60000 65536"/>
                        <a:gd name="T96" fmla="*/ 0 60000 65536"/>
                        <a:gd name="T97" fmla="*/ 0 60000 65536"/>
                        <a:gd name="T98" fmla="*/ 0 60000 65536"/>
                        <a:gd name="T99" fmla="*/ 0 60000 65536"/>
                        <a:gd name="T100" fmla="*/ 0 60000 65536"/>
                        <a:gd name="T101" fmla="*/ 0 60000 65536"/>
                        <a:gd name="T102" fmla="*/ 0 60000 65536"/>
                        <a:gd name="T103" fmla="*/ 0 60000 65536"/>
                        <a:gd name="T104" fmla="*/ 0 60000 65536"/>
                        <a:gd name="T105" fmla="*/ 0 60000 65536"/>
                        <a:gd name="T106" fmla="*/ 0 60000 65536"/>
                        <a:gd name="T107" fmla="*/ 0 60000 65536"/>
                        <a:gd name="T108" fmla="*/ 0 60000 65536"/>
                        <a:gd name="T109" fmla="*/ 0 60000 65536"/>
                        <a:gd name="T110" fmla="*/ 0 60000 65536"/>
                        <a:gd name="T111" fmla="*/ 0 60000 65536"/>
                        <a:gd name="T112" fmla="*/ 0 60000 65536"/>
                        <a:gd name="T113" fmla="*/ 0 60000 65536"/>
                        <a:gd name="T114" fmla="*/ 0 60000 65536"/>
                        <a:gd name="T115" fmla="*/ 0 60000 65536"/>
                        <a:gd name="T116" fmla="*/ 0 60000 65536"/>
                        <a:gd name="T117" fmla="*/ 0 60000 65536"/>
                        <a:gd name="T118" fmla="*/ 0 60000 65536"/>
                        <a:gd name="T119" fmla="*/ 0 60000 65536"/>
                        <a:gd name="T120" fmla="*/ 0 60000 65536"/>
                        <a:gd name="T121" fmla="*/ 0 60000 65536"/>
                        <a:gd name="T122" fmla="*/ 0 60000 65536"/>
                        <a:gd name="T123" fmla="*/ 0 60000 65536"/>
                        <a:gd name="T124" fmla="*/ 0 60000 65536"/>
                        <a:gd name="T125" fmla="*/ 0 60000 65536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</a:gdLst>
                      <a:ahLst/>
                      <a:cxnLst>
                        <a:cxn ang="T90">
                          <a:pos x="T0" y="T1"/>
                        </a:cxn>
                        <a:cxn ang="T91">
                          <a:pos x="T2" y="T3"/>
                        </a:cxn>
                        <a:cxn ang="T92">
                          <a:pos x="T4" y="T5"/>
                        </a:cxn>
                        <a:cxn ang="T93">
                          <a:pos x="T6" y="T7"/>
                        </a:cxn>
                        <a:cxn ang="T94">
                          <a:pos x="T8" y="T9"/>
                        </a:cxn>
                        <a:cxn ang="T95">
                          <a:pos x="T10" y="T11"/>
                        </a:cxn>
                        <a:cxn ang="T96">
                          <a:pos x="T12" y="T13"/>
                        </a:cxn>
                        <a:cxn ang="T97">
                          <a:pos x="T14" y="T15"/>
                        </a:cxn>
                        <a:cxn ang="T98">
                          <a:pos x="T16" y="T17"/>
                        </a:cxn>
                        <a:cxn ang="T99">
                          <a:pos x="T18" y="T19"/>
                        </a:cxn>
                        <a:cxn ang="T100">
                          <a:pos x="T20" y="T21"/>
                        </a:cxn>
                        <a:cxn ang="T101">
                          <a:pos x="T22" y="T23"/>
                        </a:cxn>
                        <a:cxn ang="T102">
                          <a:pos x="T24" y="T25"/>
                        </a:cxn>
                        <a:cxn ang="T103">
                          <a:pos x="T26" y="T27"/>
                        </a:cxn>
                        <a:cxn ang="T104">
                          <a:pos x="T28" y="T29"/>
                        </a:cxn>
                        <a:cxn ang="T105">
                          <a:pos x="T30" y="T31"/>
                        </a:cxn>
                        <a:cxn ang="T106">
                          <a:pos x="T32" y="T33"/>
                        </a:cxn>
                        <a:cxn ang="T107">
                          <a:pos x="T34" y="T35"/>
                        </a:cxn>
                        <a:cxn ang="T108">
                          <a:pos x="T36" y="T37"/>
                        </a:cxn>
                        <a:cxn ang="T109">
                          <a:pos x="T38" y="T39"/>
                        </a:cxn>
                        <a:cxn ang="T110">
                          <a:pos x="T40" y="T41"/>
                        </a:cxn>
                        <a:cxn ang="T111">
                          <a:pos x="T42" y="T43"/>
                        </a:cxn>
                        <a:cxn ang="T112">
                          <a:pos x="T44" y="T45"/>
                        </a:cxn>
                        <a:cxn ang="T113">
                          <a:pos x="T46" y="T47"/>
                        </a:cxn>
                        <a:cxn ang="T114">
                          <a:pos x="T48" y="T49"/>
                        </a:cxn>
                        <a:cxn ang="T115">
                          <a:pos x="T50" y="T51"/>
                        </a:cxn>
                        <a:cxn ang="T116">
                          <a:pos x="T52" y="T53"/>
                        </a:cxn>
                        <a:cxn ang="T117">
                          <a:pos x="T54" y="T55"/>
                        </a:cxn>
                        <a:cxn ang="T118">
                          <a:pos x="T56" y="T57"/>
                        </a:cxn>
                        <a:cxn ang="T119">
                          <a:pos x="T58" y="T59"/>
                        </a:cxn>
                        <a:cxn ang="T120">
                          <a:pos x="T60" y="T61"/>
                        </a:cxn>
                        <a:cxn ang="T121">
                          <a:pos x="T62" y="T63"/>
                        </a:cxn>
                        <a:cxn ang="T122">
                          <a:pos x="T64" y="T65"/>
                        </a:cxn>
                        <a:cxn ang="T123">
                          <a:pos x="T66" y="T67"/>
                        </a:cxn>
                        <a:cxn ang="T124">
                          <a:pos x="T68" y="T69"/>
                        </a:cxn>
                        <a:cxn ang="T125">
                          <a:pos x="T70" y="T71"/>
                        </a:cxn>
                        <a:cxn ang="T126">
                          <a:pos x="T72" y="T73"/>
                        </a:cxn>
                        <a:cxn ang="T127">
                          <a:pos x="T74" y="T75"/>
                        </a:cxn>
                        <a:cxn ang="T128">
                          <a:pos x="T76" y="T77"/>
                        </a:cxn>
                        <a:cxn ang="T129">
                          <a:pos x="T78" y="T79"/>
                        </a:cxn>
                        <a:cxn ang="T130">
                          <a:pos x="T80" y="T81"/>
                        </a:cxn>
                        <a:cxn ang="T131">
                          <a:pos x="T82" y="T83"/>
                        </a:cxn>
                        <a:cxn ang="T132">
                          <a:pos x="T84" y="T85"/>
                        </a:cxn>
                        <a:cxn ang="T133">
                          <a:pos x="T86" y="T87"/>
                        </a:cxn>
                        <a:cxn ang="T134">
                          <a:pos x="T88" y="T89"/>
                        </a:cxn>
                      </a:cxnLst>
                      <a:rect l="0" t="0" r="r" b="b"/>
                      <a:pathLst>
                        <a:path w="1231" h="2560">
                          <a:moveTo>
                            <a:pt x="307" y="367"/>
                          </a:moveTo>
                          <a:cubicBezTo>
                            <a:pt x="317" y="336"/>
                            <a:pt x="326" y="303"/>
                            <a:pt x="337" y="283"/>
                          </a:cubicBezTo>
                          <a:cubicBezTo>
                            <a:pt x="348" y="263"/>
                            <a:pt x="360" y="275"/>
                            <a:pt x="373" y="247"/>
                          </a:cubicBezTo>
                          <a:cubicBezTo>
                            <a:pt x="386" y="219"/>
                            <a:pt x="400" y="147"/>
                            <a:pt x="415" y="115"/>
                          </a:cubicBezTo>
                          <a:cubicBezTo>
                            <a:pt x="430" y="83"/>
                            <a:pt x="435" y="73"/>
                            <a:pt x="463" y="55"/>
                          </a:cubicBezTo>
                          <a:cubicBezTo>
                            <a:pt x="491" y="37"/>
                            <a:pt x="536" y="14"/>
                            <a:pt x="583" y="7"/>
                          </a:cubicBezTo>
                          <a:cubicBezTo>
                            <a:pt x="630" y="0"/>
                            <a:pt x="693" y="4"/>
                            <a:pt x="745" y="13"/>
                          </a:cubicBezTo>
                          <a:cubicBezTo>
                            <a:pt x="797" y="22"/>
                            <a:pt x="852" y="34"/>
                            <a:pt x="895" y="61"/>
                          </a:cubicBezTo>
                          <a:cubicBezTo>
                            <a:pt x="938" y="88"/>
                            <a:pt x="977" y="127"/>
                            <a:pt x="1003" y="175"/>
                          </a:cubicBezTo>
                          <a:cubicBezTo>
                            <a:pt x="1029" y="223"/>
                            <a:pt x="1044" y="287"/>
                            <a:pt x="1051" y="349"/>
                          </a:cubicBezTo>
                          <a:cubicBezTo>
                            <a:pt x="1058" y="411"/>
                            <a:pt x="1057" y="477"/>
                            <a:pt x="1045" y="547"/>
                          </a:cubicBezTo>
                          <a:cubicBezTo>
                            <a:pt x="1033" y="617"/>
                            <a:pt x="995" y="712"/>
                            <a:pt x="979" y="769"/>
                          </a:cubicBezTo>
                          <a:cubicBezTo>
                            <a:pt x="963" y="826"/>
                            <a:pt x="955" y="860"/>
                            <a:pt x="949" y="889"/>
                          </a:cubicBezTo>
                          <a:cubicBezTo>
                            <a:pt x="943" y="918"/>
                            <a:pt x="936" y="925"/>
                            <a:pt x="943" y="943"/>
                          </a:cubicBezTo>
                          <a:cubicBezTo>
                            <a:pt x="950" y="961"/>
                            <a:pt x="964" y="975"/>
                            <a:pt x="991" y="997"/>
                          </a:cubicBezTo>
                          <a:cubicBezTo>
                            <a:pt x="1018" y="1019"/>
                            <a:pt x="1069" y="1033"/>
                            <a:pt x="1105" y="1075"/>
                          </a:cubicBezTo>
                          <a:cubicBezTo>
                            <a:pt x="1141" y="1117"/>
                            <a:pt x="1186" y="1174"/>
                            <a:pt x="1207" y="1249"/>
                          </a:cubicBezTo>
                          <a:cubicBezTo>
                            <a:pt x="1228" y="1324"/>
                            <a:pt x="1231" y="1441"/>
                            <a:pt x="1231" y="1525"/>
                          </a:cubicBezTo>
                          <a:cubicBezTo>
                            <a:pt x="1231" y="1609"/>
                            <a:pt x="1225" y="1679"/>
                            <a:pt x="1207" y="1753"/>
                          </a:cubicBezTo>
                          <a:cubicBezTo>
                            <a:pt x="1189" y="1827"/>
                            <a:pt x="1153" y="1917"/>
                            <a:pt x="1123" y="1969"/>
                          </a:cubicBezTo>
                          <a:cubicBezTo>
                            <a:pt x="1093" y="2021"/>
                            <a:pt x="1063" y="2047"/>
                            <a:pt x="1027" y="2065"/>
                          </a:cubicBezTo>
                          <a:cubicBezTo>
                            <a:pt x="991" y="2083"/>
                            <a:pt x="951" y="2079"/>
                            <a:pt x="907" y="2077"/>
                          </a:cubicBezTo>
                          <a:cubicBezTo>
                            <a:pt x="863" y="2075"/>
                            <a:pt x="794" y="2056"/>
                            <a:pt x="763" y="2053"/>
                          </a:cubicBezTo>
                          <a:cubicBezTo>
                            <a:pt x="732" y="2050"/>
                            <a:pt x="733" y="2050"/>
                            <a:pt x="721" y="2059"/>
                          </a:cubicBezTo>
                          <a:cubicBezTo>
                            <a:pt x="709" y="2068"/>
                            <a:pt x="702" y="2075"/>
                            <a:pt x="691" y="2107"/>
                          </a:cubicBezTo>
                          <a:cubicBezTo>
                            <a:pt x="680" y="2139"/>
                            <a:pt x="665" y="2205"/>
                            <a:pt x="655" y="2251"/>
                          </a:cubicBezTo>
                          <a:cubicBezTo>
                            <a:pt x="645" y="2297"/>
                            <a:pt x="652" y="2337"/>
                            <a:pt x="631" y="2383"/>
                          </a:cubicBezTo>
                          <a:cubicBezTo>
                            <a:pt x="610" y="2429"/>
                            <a:pt x="574" y="2498"/>
                            <a:pt x="529" y="2527"/>
                          </a:cubicBezTo>
                          <a:cubicBezTo>
                            <a:pt x="484" y="2556"/>
                            <a:pt x="414" y="2560"/>
                            <a:pt x="361" y="2557"/>
                          </a:cubicBezTo>
                          <a:cubicBezTo>
                            <a:pt x="308" y="2554"/>
                            <a:pt x="256" y="2537"/>
                            <a:pt x="211" y="2509"/>
                          </a:cubicBezTo>
                          <a:cubicBezTo>
                            <a:pt x="166" y="2481"/>
                            <a:pt x="121" y="2436"/>
                            <a:pt x="91" y="2389"/>
                          </a:cubicBezTo>
                          <a:cubicBezTo>
                            <a:pt x="61" y="2342"/>
                            <a:pt x="46" y="2275"/>
                            <a:pt x="31" y="2227"/>
                          </a:cubicBezTo>
                          <a:cubicBezTo>
                            <a:pt x="16" y="2179"/>
                            <a:pt x="2" y="2144"/>
                            <a:pt x="1" y="2101"/>
                          </a:cubicBezTo>
                          <a:cubicBezTo>
                            <a:pt x="0" y="2058"/>
                            <a:pt x="13" y="2018"/>
                            <a:pt x="25" y="1969"/>
                          </a:cubicBezTo>
                          <a:cubicBezTo>
                            <a:pt x="37" y="1920"/>
                            <a:pt x="53" y="1860"/>
                            <a:pt x="73" y="1807"/>
                          </a:cubicBezTo>
                          <a:cubicBezTo>
                            <a:pt x="93" y="1754"/>
                            <a:pt x="122" y="1698"/>
                            <a:pt x="145" y="1651"/>
                          </a:cubicBezTo>
                          <a:cubicBezTo>
                            <a:pt x="168" y="1604"/>
                            <a:pt x="192" y="1548"/>
                            <a:pt x="211" y="1525"/>
                          </a:cubicBezTo>
                          <a:cubicBezTo>
                            <a:pt x="230" y="1502"/>
                            <a:pt x="249" y="1502"/>
                            <a:pt x="259" y="1513"/>
                          </a:cubicBezTo>
                          <a:cubicBezTo>
                            <a:pt x="269" y="1524"/>
                            <a:pt x="278" y="1555"/>
                            <a:pt x="271" y="1591"/>
                          </a:cubicBezTo>
                          <a:cubicBezTo>
                            <a:pt x="264" y="1627"/>
                            <a:pt x="242" y="1682"/>
                            <a:pt x="217" y="1729"/>
                          </a:cubicBezTo>
                          <a:cubicBezTo>
                            <a:pt x="192" y="1776"/>
                            <a:pt x="145" y="1824"/>
                            <a:pt x="121" y="1873"/>
                          </a:cubicBezTo>
                          <a:cubicBezTo>
                            <a:pt x="97" y="1922"/>
                            <a:pt x="76" y="1970"/>
                            <a:pt x="73" y="2023"/>
                          </a:cubicBezTo>
                          <a:cubicBezTo>
                            <a:pt x="70" y="2076"/>
                            <a:pt x="87" y="2141"/>
                            <a:pt x="103" y="2191"/>
                          </a:cubicBezTo>
                          <a:cubicBezTo>
                            <a:pt x="119" y="2241"/>
                            <a:pt x="140" y="2285"/>
                            <a:pt x="169" y="2323"/>
                          </a:cubicBezTo>
                          <a:cubicBezTo>
                            <a:pt x="198" y="2361"/>
                            <a:pt x="232" y="2401"/>
                            <a:pt x="277" y="2419"/>
                          </a:cubicBezTo>
                          <a:cubicBezTo>
                            <a:pt x="322" y="2437"/>
                            <a:pt x="395" y="2440"/>
                            <a:pt x="439" y="2431"/>
                          </a:cubicBezTo>
                          <a:cubicBezTo>
                            <a:pt x="483" y="2422"/>
                            <a:pt x="515" y="2399"/>
                            <a:pt x="541" y="2365"/>
                          </a:cubicBezTo>
                          <a:cubicBezTo>
                            <a:pt x="567" y="2331"/>
                            <a:pt x="583" y="2280"/>
                            <a:pt x="595" y="2227"/>
                          </a:cubicBezTo>
                          <a:cubicBezTo>
                            <a:pt x="607" y="2174"/>
                            <a:pt x="616" y="2117"/>
                            <a:pt x="613" y="2047"/>
                          </a:cubicBezTo>
                          <a:cubicBezTo>
                            <a:pt x="610" y="1977"/>
                            <a:pt x="589" y="1871"/>
                            <a:pt x="577" y="1807"/>
                          </a:cubicBezTo>
                          <a:cubicBezTo>
                            <a:pt x="565" y="1743"/>
                            <a:pt x="555" y="1709"/>
                            <a:pt x="541" y="1663"/>
                          </a:cubicBezTo>
                          <a:cubicBezTo>
                            <a:pt x="527" y="1617"/>
                            <a:pt x="502" y="1561"/>
                            <a:pt x="493" y="1531"/>
                          </a:cubicBezTo>
                          <a:cubicBezTo>
                            <a:pt x="484" y="1501"/>
                            <a:pt x="480" y="1495"/>
                            <a:pt x="487" y="1483"/>
                          </a:cubicBezTo>
                          <a:cubicBezTo>
                            <a:pt x="494" y="1471"/>
                            <a:pt x="519" y="1455"/>
                            <a:pt x="535" y="1459"/>
                          </a:cubicBezTo>
                          <a:cubicBezTo>
                            <a:pt x="551" y="1463"/>
                            <a:pt x="568" y="1478"/>
                            <a:pt x="583" y="1507"/>
                          </a:cubicBezTo>
                          <a:cubicBezTo>
                            <a:pt x="598" y="1536"/>
                            <a:pt x="610" y="1583"/>
                            <a:pt x="625" y="1633"/>
                          </a:cubicBezTo>
                          <a:cubicBezTo>
                            <a:pt x="640" y="1683"/>
                            <a:pt x="657" y="1757"/>
                            <a:pt x="673" y="1807"/>
                          </a:cubicBezTo>
                          <a:cubicBezTo>
                            <a:pt x="689" y="1857"/>
                            <a:pt x="697" y="1905"/>
                            <a:pt x="721" y="1933"/>
                          </a:cubicBezTo>
                          <a:cubicBezTo>
                            <a:pt x="745" y="1961"/>
                            <a:pt x="776" y="1970"/>
                            <a:pt x="817" y="1975"/>
                          </a:cubicBezTo>
                          <a:cubicBezTo>
                            <a:pt x="858" y="1980"/>
                            <a:pt x="926" y="1980"/>
                            <a:pt x="967" y="1963"/>
                          </a:cubicBezTo>
                          <a:cubicBezTo>
                            <a:pt x="1008" y="1946"/>
                            <a:pt x="1035" y="1919"/>
                            <a:pt x="1063" y="1873"/>
                          </a:cubicBezTo>
                          <a:cubicBezTo>
                            <a:pt x="1091" y="1827"/>
                            <a:pt x="1122" y="1761"/>
                            <a:pt x="1135" y="1687"/>
                          </a:cubicBezTo>
                          <a:cubicBezTo>
                            <a:pt x="1148" y="1613"/>
                            <a:pt x="1144" y="1498"/>
                            <a:pt x="1141" y="1429"/>
                          </a:cubicBezTo>
                          <a:cubicBezTo>
                            <a:pt x="1138" y="1360"/>
                            <a:pt x="1140" y="1325"/>
                            <a:pt x="1117" y="1273"/>
                          </a:cubicBezTo>
                          <a:cubicBezTo>
                            <a:pt x="1094" y="1221"/>
                            <a:pt x="1042" y="1153"/>
                            <a:pt x="1003" y="1117"/>
                          </a:cubicBezTo>
                          <a:cubicBezTo>
                            <a:pt x="964" y="1081"/>
                            <a:pt x="919" y="1064"/>
                            <a:pt x="883" y="1057"/>
                          </a:cubicBezTo>
                          <a:cubicBezTo>
                            <a:pt x="847" y="1050"/>
                            <a:pt x="821" y="1063"/>
                            <a:pt x="787" y="1075"/>
                          </a:cubicBezTo>
                          <a:cubicBezTo>
                            <a:pt x="753" y="1087"/>
                            <a:pt x="706" y="1117"/>
                            <a:pt x="679" y="1129"/>
                          </a:cubicBezTo>
                          <a:cubicBezTo>
                            <a:pt x="652" y="1141"/>
                            <a:pt x="642" y="1149"/>
                            <a:pt x="625" y="1147"/>
                          </a:cubicBezTo>
                          <a:cubicBezTo>
                            <a:pt x="608" y="1145"/>
                            <a:pt x="584" y="1130"/>
                            <a:pt x="577" y="1117"/>
                          </a:cubicBezTo>
                          <a:cubicBezTo>
                            <a:pt x="570" y="1104"/>
                            <a:pt x="576" y="1083"/>
                            <a:pt x="583" y="1069"/>
                          </a:cubicBezTo>
                          <a:cubicBezTo>
                            <a:pt x="590" y="1055"/>
                            <a:pt x="599" y="1043"/>
                            <a:pt x="619" y="1033"/>
                          </a:cubicBezTo>
                          <a:cubicBezTo>
                            <a:pt x="639" y="1023"/>
                            <a:pt x="671" y="1025"/>
                            <a:pt x="703" y="1009"/>
                          </a:cubicBezTo>
                          <a:cubicBezTo>
                            <a:pt x="735" y="993"/>
                            <a:pt x="780" y="965"/>
                            <a:pt x="811" y="937"/>
                          </a:cubicBezTo>
                          <a:cubicBezTo>
                            <a:pt x="842" y="909"/>
                            <a:pt x="866" y="895"/>
                            <a:pt x="889" y="841"/>
                          </a:cubicBezTo>
                          <a:cubicBezTo>
                            <a:pt x="912" y="787"/>
                            <a:pt x="939" y="696"/>
                            <a:pt x="949" y="613"/>
                          </a:cubicBezTo>
                          <a:cubicBezTo>
                            <a:pt x="959" y="530"/>
                            <a:pt x="960" y="416"/>
                            <a:pt x="949" y="343"/>
                          </a:cubicBezTo>
                          <a:cubicBezTo>
                            <a:pt x="938" y="270"/>
                            <a:pt x="914" y="215"/>
                            <a:pt x="883" y="175"/>
                          </a:cubicBezTo>
                          <a:cubicBezTo>
                            <a:pt x="852" y="135"/>
                            <a:pt x="807" y="115"/>
                            <a:pt x="763" y="103"/>
                          </a:cubicBezTo>
                          <a:cubicBezTo>
                            <a:pt x="719" y="91"/>
                            <a:pt x="665" y="90"/>
                            <a:pt x="619" y="103"/>
                          </a:cubicBezTo>
                          <a:cubicBezTo>
                            <a:pt x="573" y="116"/>
                            <a:pt x="525" y="139"/>
                            <a:pt x="487" y="181"/>
                          </a:cubicBezTo>
                          <a:cubicBezTo>
                            <a:pt x="449" y="223"/>
                            <a:pt x="412" y="301"/>
                            <a:pt x="391" y="355"/>
                          </a:cubicBezTo>
                          <a:cubicBezTo>
                            <a:pt x="370" y="409"/>
                            <a:pt x="359" y="437"/>
                            <a:pt x="361" y="505"/>
                          </a:cubicBezTo>
                          <a:cubicBezTo>
                            <a:pt x="363" y="573"/>
                            <a:pt x="399" y="691"/>
                            <a:pt x="403" y="763"/>
                          </a:cubicBezTo>
                          <a:cubicBezTo>
                            <a:pt x="407" y="835"/>
                            <a:pt x="395" y="906"/>
                            <a:pt x="385" y="937"/>
                          </a:cubicBezTo>
                          <a:cubicBezTo>
                            <a:pt x="375" y="968"/>
                            <a:pt x="356" y="957"/>
                            <a:pt x="343" y="949"/>
                          </a:cubicBezTo>
                          <a:cubicBezTo>
                            <a:pt x="330" y="941"/>
                            <a:pt x="316" y="933"/>
                            <a:pt x="307" y="889"/>
                          </a:cubicBezTo>
                          <a:cubicBezTo>
                            <a:pt x="298" y="845"/>
                            <a:pt x="294" y="755"/>
                            <a:pt x="289" y="685"/>
                          </a:cubicBezTo>
                          <a:cubicBezTo>
                            <a:pt x="284" y="615"/>
                            <a:pt x="273" y="523"/>
                            <a:pt x="277" y="469"/>
                          </a:cubicBezTo>
                          <a:cubicBezTo>
                            <a:pt x="281" y="415"/>
                            <a:pt x="297" y="398"/>
                            <a:pt x="307" y="367"/>
                          </a:cubicBezTo>
                          <a:close/>
                        </a:path>
                      </a:pathLst>
                    </a:custGeom>
                    <a:solidFill>
                      <a:srgbClr val="E7D6B7"/>
                    </a:soli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31128" name="Freeform 11">
                      <a:extLst>
                        <a:ext uri="{FF2B5EF4-FFF2-40B4-BE49-F238E27FC236}">
                          <a16:creationId xmlns:a16="http://schemas.microsoft.com/office/drawing/2014/main" id="{A70B59B1-1A85-2901-6BBD-E4E0E6173303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1657" y="376"/>
                      <a:ext cx="865" cy="2071"/>
                    </a:xfrm>
                    <a:custGeom>
                      <a:avLst/>
                      <a:gdLst>
                        <a:gd name="T0" fmla="*/ 785 w 865"/>
                        <a:gd name="T1" fmla="*/ 530 h 2071"/>
                        <a:gd name="T2" fmla="*/ 797 w 865"/>
                        <a:gd name="T3" fmla="*/ 350 h 2071"/>
                        <a:gd name="T4" fmla="*/ 863 w 865"/>
                        <a:gd name="T5" fmla="*/ 206 h 2071"/>
                        <a:gd name="T6" fmla="*/ 809 w 865"/>
                        <a:gd name="T7" fmla="*/ 218 h 2071"/>
                        <a:gd name="T8" fmla="*/ 749 w 865"/>
                        <a:gd name="T9" fmla="*/ 218 h 2071"/>
                        <a:gd name="T10" fmla="*/ 683 w 865"/>
                        <a:gd name="T11" fmla="*/ 116 h 2071"/>
                        <a:gd name="T12" fmla="*/ 611 w 865"/>
                        <a:gd name="T13" fmla="*/ 32 h 2071"/>
                        <a:gd name="T14" fmla="*/ 509 w 865"/>
                        <a:gd name="T15" fmla="*/ 2 h 2071"/>
                        <a:gd name="T16" fmla="*/ 407 w 865"/>
                        <a:gd name="T17" fmla="*/ 20 h 2071"/>
                        <a:gd name="T18" fmla="*/ 281 w 865"/>
                        <a:gd name="T19" fmla="*/ 74 h 2071"/>
                        <a:gd name="T20" fmla="*/ 173 w 865"/>
                        <a:gd name="T21" fmla="*/ 206 h 2071"/>
                        <a:gd name="T22" fmla="*/ 119 w 865"/>
                        <a:gd name="T23" fmla="*/ 404 h 2071"/>
                        <a:gd name="T24" fmla="*/ 131 w 865"/>
                        <a:gd name="T25" fmla="*/ 590 h 2071"/>
                        <a:gd name="T26" fmla="*/ 173 w 865"/>
                        <a:gd name="T27" fmla="*/ 782 h 2071"/>
                        <a:gd name="T28" fmla="*/ 197 w 865"/>
                        <a:gd name="T29" fmla="*/ 884 h 2071"/>
                        <a:gd name="T30" fmla="*/ 167 w 865"/>
                        <a:gd name="T31" fmla="*/ 986 h 2071"/>
                        <a:gd name="T32" fmla="*/ 65 w 865"/>
                        <a:gd name="T33" fmla="*/ 1124 h 2071"/>
                        <a:gd name="T34" fmla="*/ 17 w 865"/>
                        <a:gd name="T35" fmla="*/ 1298 h 2071"/>
                        <a:gd name="T36" fmla="*/ 5 w 865"/>
                        <a:gd name="T37" fmla="*/ 1550 h 2071"/>
                        <a:gd name="T38" fmla="*/ 47 w 865"/>
                        <a:gd name="T39" fmla="*/ 1748 h 2071"/>
                        <a:gd name="T40" fmla="*/ 131 w 865"/>
                        <a:gd name="T41" fmla="*/ 1898 h 2071"/>
                        <a:gd name="T42" fmla="*/ 299 w 865"/>
                        <a:gd name="T43" fmla="*/ 1988 h 2071"/>
                        <a:gd name="T44" fmla="*/ 425 w 865"/>
                        <a:gd name="T45" fmla="*/ 1982 h 2071"/>
                        <a:gd name="T46" fmla="*/ 467 w 865"/>
                        <a:gd name="T47" fmla="*/ 1994 h 2071"/>
                        <a:gd name="T48" fmla="*/ 497 w 865"/>
                        <a:gd name="T49" fmla="*/ 2066 h 2071"/>
                        <a:gd name="T50" fmla="*/ 497 w 865"/>
                        <a:gd name="T51" fmla="*/ 1964 h 2071"/>
                        <a:gd name="T52" fmla="*/ 557 w 865"/>
                        <a:gd name="T53" fmla="*/ 1778 h 2071"/>
                        <a:gd name="T54" fmla="*/ 617 w 865"/>
                        <a:gd name="T55" fmla="*/ 1658 h 2071"/>
                        <a:gd name="T56" fmla="*/ 581 w 865"/>
                        <a:gd name="T57" fmla="*/ 1700 h 2071"/>
                        <a:gd name="T58" fmla="*/ 515 w 865"/>
                        <a:gd name="T59" fmla="*/ 1820 h 2071"/>
                        <a:gd name="T60" fmla="*/ 407 w 865"/>
                        <a:gd name="T61" fmla="*/ 1904 h 2071"/>
                        <a:gd name="T62" fmla="*/ 269 w 865"/>
                        <a:gd name="T63" fmla="*/ 1898 h 2071"/>
                        <a:gd name="T64" fmla="*/ 179 w 865"/>
                        <a:gd name="T65" fmla="*/ 1814 h 2071"/>
                        <a:gd name="T66" fmla="*/ 113 w 865"/>
                        <a:gd name="T67" fmla="*/ 1640 h 2071"/>
                        <a:gd name="T68" fmla="*/ 107 w 865"/>
                        <a:gd name="T69" fmla="*/ 1394 h 2071"/>
                        <a:gd name="T70" fmla="*/ 137 w 865"/>
                        <a:gd name="T71" fmla="*/ 1190 h 2071"/>
                        <a:gd name="T72" fmla="*/ 203 w 865"/>
                        <a:gd name="T73" fmla="*/ 1070 h 2071"/>
                        <a:gd name="T74" fmla="*/ 323 w 865"/>
                        <a:gd name="T75" fmla="*/ 1022 h 2071"/>
                        <a:gd name="T76" fmla="*/ 509 w 865"/>
                        <a:gd name="T77" fmla="*/ 1076 h 2071"/>
                        <a:gd name="T78" fmla="*/ 611 w 865"/>
                        <a:gd name="T79" fmla="*/ 1124 h 2071"/>
                        <a:gd name="T80" fmla="*/ 665 w 865"/>
                        <a:gd name="T81" fmla="*/ 1100 h 2071"/>
                        <a:gd name="T82" fmla="*/ 659 w 865"/>
                        <a:gd name="T83" fmla="*/ 1046 h 2071"/>
                        <a:gd name="T84" fmla="*/ 611 w 865"/>
                        <a:gd name="T85" fmla="*/ 1004 h 2071"/>
                        <a:gd name="T86" fmla="*/ 497 w 865"/>
                        <a:gd name="T87" fmla="*/ 980 h 2071"/>
                        <a:gd name="T88" fmla="*/ 323 w 865"/>
                        <a:gd name="T89" fmla="*/ 896 h 2071"/>
                        <a:gd name="T90" fmla="*/ 233 w 865"/>
                        <a:gd name="T91" fmla="*/ 680 h 2071"/>
                        <a:gd name="T92" fmla="*/ 209 w 865"/>
                        <a:gd name="T93" fmla="*/ 416 h 2071"/>
                        <a:gd name="T94" fmla="*/ 317 w 865"/>
                        <a:gd name="T95" fmla="*/ 170 h 2071"/>
                        <a:gd name="T96" fmla="*/ 485 w 865"/>
                        <a:gd name="T97" fmla="*/ 110 h 2071"/>
                        <a:gd name="T98" fmla="*/ 617 w 865"/>
                        <a:gd name="T99" fmla="*/ 164 h 2071"/>
                        <a:gd name="T100" fmla="*/ 707 w 865"/>
                        <a:gd name="T101" fmla="*/ 290 h 2071"/>
                        <a:gd name="T102" fmla="*/ 737 w 865"/>
                        <a:gd name="T103" fmla="*/ 428 h 2071"/>
                        <a:gd name="T104" fmla="*/ 773 w 865"/>
                        <a:gd name="T105" fmla="*/ 602 h 2071"/>
                        <a:gd name="T106" fmla="*/ 809 w 865"/>
                        <a:gd name="T107" fmla="*/ 584 h 2071"/>
                        <a:gd name="T108" fmla="*/ 785 w 865"/>
                        <a:gd name="T109" fmla="*/ 530 h 2071"/>
                        <a:gd name="T110" fmla="*/ 0 60000 65536"/>
                        <a:gd name="T111" fmla="*/ 0 60000 65536"/>
                        <a:gd name="T112" fmla="*/ 0 60000 65536"/>
                        <a:gd name="T113" fmla="*/ 0 60000 65536"/>
                        <a:gd name="T114" fmla="*/ 0 60000 65536"/>
                        <a:gd name="T115" fmla="*/ 0 60000 65536"/>
                        <a:gd name="T116" fmla="*/ 0 60000 65536"/>
                        <a:gd name="T117" fmla="*/ 0 60000 65536"/>
                        <a:gd name="T118" fmla="*/ 0 60000 65536"/>
                        <a:gd name="T119" fmla="*/ 0 60000 65536"/>
                        <a:gd name="T120" fmla="*/ 0 60000 65536"/>
                        <a:gd name="T121" fmla="*/ 0 60000 65536"/>
                        <a:gd name="T122" fmla="*/ 0 60000 65536"/>
                        <a:gd name="T123" fmla="*/ 0 60000 65536"/>
                        <a:gd name="T124" fmla="*/ 0 60000 65536"/>
                        <a:gd name="T125" fmla="*/ 0 60000 65536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  <a:gd name="T135" fmla="*/ 0 60000 65536"/>
                        <a:gd name="T136" fmla="*/ 0 60000 65536"/>
                        <a:gd name="T137" fmla="*/ 0 60000 65536"/>
                        <a:gd name="T138" fmla="*/ 0 60000 65536"/>
                        <a:gd name="T139" fmla="*/ 0 60000 65536"/>
                        <a:gd name="T140" fmla="*/ 0 60000 65536"/>
                        <a:gd name="T141" fmla="*/ 0 60000 65536"/>
                        <a:gd name="T142" fmla="*/ 0 60000 65536"/>
                        <a:gd name="T143" fmla="*/ 0 60000 65536"/>
                        <a:gd name="T144" fmla="*/ 0 60000 65536"/>
                        <a:gd name="T145" fmla="*/ 0 60000 65536"/>
                        <a:gd name="T146" fmla="*/ 0 60000 65536"/>
                        <a:gd name="T147" fmla="*/ 0 60000 65536"/>
                        <a:gd name="T148" fmla="*/ 0 60000 65536"/>
                        <a:gd name="T149" fmla="*/ 0 60000 65536"/>
                        <a:gd name="T150" fmla="*/ 0 60000 65536"/>
                        <a:gd name="T151" fmla="*/ 0 60000 65536"/>
                        <a:gd name="T152" fmla="*/ 0 60000 65536"/>
                        <a:gd name="T153" fmla="*/ 0 60000 65536"/>
                        <a:gd name="T154" fmla="*/ 0 60000 65536"/>
                        <a:gd name="T155" fmla="*/ 0 60000 65536"/>
                        <a:gd name="T156" fmla="*/ 0 60000 65536"/>
                        <a:gd name="T157" fmla="*/ 0 60000 65536"/>
                        <a:gd name="T158" fmla="*/ 0 60000 65536"/>
                        <a:gd name="T159" fmla="*/ 0 60000 65536"/>
                        <a:gd name="T160" fmla="*/ 0 60000 65536"/>
                        <a:gd name="T161" fmla="*/ 0 60000 65536"/>
                        <a:gd name="T162" fmla="*/ 0 60000 65536"/>
                        <a:gd name="T163" fmla="*/ 0 60000 65536"/>
                        <a:gd name="T164" fmla="*/ 0 60000 65536"/>
                      </a:gdLst>
                      <a:ahLst/>
                      <a:cxnLst>
                        <a:cxn ang="T110">
                          <a:pos x="T0" y="T1"/>
                        </a:cxn>
                        <a:cxn ang="T111">
                          <a:pos x="T2" y="T3"/>
                        </a:cxn>
                        <a:cxn ang="T112">
                          <a:pos x="T4" y="T5"/>
                        </a:cxn>
                        <a:cxn ang="T113">
                          <a:pos x="T6" y="T7"/>
                        </a:cxn>
                        <a:cxn ang="T114">
                          <a:pos x="T8" y="T9"/>
                        </a:cxn>
                        <a:cxn ang="T115">
                          <a:pos x="T10" y="T11"/>
                        </a:cxn>
                        <a:cxn ang="T116">
                          <a:pos x="T12" y="T13"/>
                        </a:cxn>
                        <a:cxn ang="T117">
                          <a:pos x="T14" y="T15"/>
                        </a:cxn>
                        <a:cxn ang="T118">
                          <a:pos x="T16" y="T17"/>
                        </a:cxn>
                        <a:cxn ang="T119">
                          <a:pos x="T18" y="T19"/>
                        </a:cxn>
                        <a:cxn ang="T120">
                          <a:pos x="T20" y="T21"/>
                        </a:cxn>
                        <a:cxn ang="T121">
                          <a:pos x="T22" y="T23"/>
                        </a:cxn>
                        <a:cxn ang="T122">
                          <a:pos x="T24" y="T25"/>
                        </a:cxn>
                        <a:cxn ang="T123">
                          <a:pos x="T26" y="T27"/>
                        </a:cxn>
                        <a:cxn ang="T124">
                          <a:pos x="T28" y="T29"/>
                        </a:cxn>
                        <a:cxn ang="T125">
                          <a:pos x="T30" y="T31"/>
                        </a:cxn>
                        <a:cxn ang="T126">
                          <a:pos x="T32" y="T33"/>
                        </a:cxn>
                        <a:cxn ang="T127">
                          <a:pos x="T34" y="T35"/>
                        </a:cxn>
                        <a:cxn ang="T128">
                          <a:pos x="T36" y="T37"/>
                        </a:cxn>
                        <a:cxn ang="T129">
                          <a:pos x="T38" y="T39"/>
                        </a:cxn>
                        <a:cxn ang="T130">
                          <a:pos x="T40" y="T41"/>
                        </a:cxn>
                        <a:cxn ang="T131">
                          <a:pos x="T42" y="T43"/>
                        </a:cxn>
                        <a:cxn ang="T132">
                          <a:pos x="T44" y="T45"/>
                        </a:cxn>
                        <a:cxn ang="T133">
                          <a:pos x="T46" y="T47"/>
                        </a:cxn>
                        <a:cxn ang="T134">
                          <a:pos x="T48" y="T49"/>
                        </a:cxn>
                        <a:cxn ang="T135">
                          <a:pos x="T50" y="T51"/>
                        </a:cxn>
                        <a:cxn ang="T136">
                          <a:pos x="T52" y="T53"/>
                        </a:cxn>
                        <a:cxn ang="T137">
                          <a:pos x="T54" y="T55"/>
                        </a:cxn>
                        <a:cxn ang="T138">
                          <a:pos x="T56" y="T57"/>
                        </a:cxn>
                        <a:cxn ang="T139">
                          <a:pos x="T58" y="T59"/>
                        </a:cxn>
                        <a:cxn ang="T140">
                          <a:pos x="T60" y="T61"/>
                        </a:cxn>
                        <a:cxn ang="T141">
                          <a:pos x="T62" y="T63"/>
                        </a:cxn>
                        <a:cxn ang="T142">
                          <a:pos x="T64" y="T65"/>
                        </a:cxn>
                        <a:cxn ang="T143">
                          <a:pos x="T66" y="T67"/>
                        </a:cxn>
                        <a:cxn ang="T144">
                          <a:pos x="T68" y="T69"/>
                        </a:cxn>
                        <a:cxn ang="T145">
                          <a:pos x="T70" y="T71"/>
                        </a:cxn>
                        <a:cxn ang="T146">
                          <a:pos x="T72" y="T73"/>
                        </a:cxn>
                        <a:cxn ang="T147">
                          <a:pos x="T74" y="T75"/>
                        </a:cxn>
                        <a:cxn ang="T148">
                          <a:pos x="T76" y="T77"/>
                        </a:cxn>
                        <a:cxn ang="T149">
                          <a:pos x="T78" y="T79"/>
                        </a:cxn>
                        <a:cxn ang="T150">
                          <a:pos x="T80" y="T81"/>
                        </a:cxn>
                        <a:cxn ang="T151">
                          <a:pos x="T82" y="T83"/>
                        </a:cxn>
                        <a:cxn ang="T152">
                          <a:pos x="T84" y="T85"/>
                        </a:cxn>
                        <a:cxn ang="T153">
                          <a:pos x="T86" y="T87"/>
                        </a:cxn>
                        <a:cxn ang="T154">
                          <a:pos x="T88" y="T89"/>
                        </a:cxn>
                        <a:cxn ang="T155">
                          <a:pos x="T90" y="T91"/>
                        </a:cxn>
                        <a:cxn ang="T156">
                          <a:pos x="T92" y="T93"/>
                        </a:cxn>
                        <a:cxn ang="T157">
                          <a:pos x="T94" y="T95"/>
                        </a:cxn>
                        <a:cxn ang="T158">
                          <a:pos x="T96" y="T97"/>
                        </a:cxn>
                        <a:cxn ang="T159">
                          <a:pos x="T98" y="T99"/>
                        </a:cxn>
                        <a:cxn ang="T160">
                          <a:pos x="T100" y="T101"/>
                        </a:cxn>
                        <a:cxn ang="T161">
                          <a:pos x="T102" y="T103"/>
                        </a:cxn>
                        <a:cxn ang="T162">
                          <a:pos x="T104" y="T105"/>
                        </a:cxn>
                        <a:cxn ang="T163">
                          <a:pos x="T106" y="T107"/>
                        </a:cxn>
                        <a:cxn ang="T164">
                          <a:pos x="T108" y="T109"/>
                        </a:cxn>
                      </a:cxnLst>
                      <a:rect l="0" t="0" r="r" b="b"/>
                      <a:pathLst>
                        <a:path w="865" h="2071">
                          <a:moveTo>
                            <a:pt x="785" y="530"/>
                          </a:moveTo>
                          <a:cubicBezTo>
                            <a:pt x="783" y="491"/>
                            <a:pt x="784" y="404"/>
                            <a:pt x="797" y="350"/>
                          </a:cubicBezTo>
                          <a:cubicBezTo>
                            <a:pt x="810" y="296"/>
                            <a:pt x="861" y="228"/>
                            <a:pt x="863" y="206"/>
                          </a:cubicBezTo>
                          <a:cubicBezTo>
                            <a:pt x="865" y="184"/>
                            <a:pt x="828" y="216"/>
                            <a:pt x="809" y="218"/>
                          </a:cubicBezTo>
                          <a:cubicBezTo>
                            <a:pt x="790" y="220"/>
                            <a:pt x="770" y="235"/>
                            <a:pt x="749" y="218"/>
                          </a:cubicBezTo>
                          <a:cubicBezTo>
                            <a:pt x="728" y="201"/>
                            <a:pt x="706" y="147"/>
                            <a:pt x="683" y="116"/>
                          </a:cubicBezTo>
                          <a:cubicBezTo>
                            <a:pt x="660" y="85"/>
                            <a:pt x="640" y="51"/>
                            <a:pt x="611" y="32"/>
                          </a:cubicBezTo>
                          <a:cubicBezTo>
                            <a:pt x="582" y="13"/>
                            <a:pt x="543" y="4"/>
                            <a:pt x="509" y="2"/>
                          </a:cubicBezTo>
                          <a:cubicBezTo>
                            <a:pt x="475" y="0"/>
                            <a:pt x="445" y="8"/>
                            <a:pt x="407" y="20"/>
                          </a:cubicBezTo>
                          <a:cubicBezTo>
                            <a:pt x="369" y="32"/>
                            <a:pt x="320" y="43"/>
                            <a:pt x="281" y="74"/>
                          </a:cubicBezTo>
                          <a:cubicBezTo>
                            <a:pt x="242" y="105"/>
                            <a:pt x="200" y="151"/>
                            <a:pt x="173" y="206"/>
                          </a:cubicBezTo>
                          <a:cubicBezTo>
                            <a:pt x="146" y="261"/>
                            <a:pt x="126" y="340"/>
                            <a:pt x="119" y="404"/>
                          </a:cubicBezTo>
                          <a:cubicBezTo>
                            <a:pt x="112" y="468"/>
                            <a:pt x="122" y="527"/>
                            <a:pt x="131" y="590"/>
                          </a:cubicBezTo>
                          <a:cubicBezTo>
                            <a:pt x="140" y="653"/>
                            <a:pt x="162" y="733"/>
                            <a:pt x="173" y="782"/>
                          </a:cubicBezTo>
                          <a:cubicBezTo>
                            <a:pt x="184" y="831"/>
                            <a:pt x="198" y="850"/>
                            <a:pt x="197" y="884"/>
                          </a:cubicBezTo>
                          <a:cubicBezTo>
                            <a:pt x="196" y="918"/>
                            <a:pt x="189" y="946"/>
                            <a:pt x="167" y="986"/>
                          </a:cubicBezTo>
                          <a:cubicBezTo>
                            <a:pt x="145" y="1026"/>
                            <a:pt x="90" y="1072"/>
                            <a:pt x="65" y="1124"/>
                          </a:cubicBezTo>
                          <a:cubicBezTo>
                            <a:pt x="40" y="1176"/>
                            <a:pt x="27" y="1227"/>
                            <a:pt x="17" y="1298"/>
                          </a:cubicBezTo>
                          <a:cubicBezTo>
                            <a:pt x="7" y="1369"/>
                            <a:pt x="0" y="1475"/>
                            <a:pt x="5" y="1550"/>
                          </a:cubicBezTo>
                          <a:cubicBezTo>
                            <a:pt x="10" y="1625"/>
                            <a:pt x="26" y="1690"/>
                            <a:pt x="47" y="1748"/>
                          </a:cubicBezTo>
                          <a:cubicBezTo>
                            <a:pt x="68" y="1806"/>
                            <a:pt x="89" y="1858"/>
                            <a:pt x="131" y="1898"/>
                          </a:cubicBezTo>
                          <a:cubicBezTo>
                            <a:pt x="173" y="1938"/>
                            <a:pt x="250" y="1974"/>
                            <a:pt x="299" y="1988"/>
                          </a:cubicBezTo>
                          <a:cubicBezTo>
                            <a:pt x="348" y="2002"/>
                            <a:pt x="397" y="1981"/>
                            <a:pt x="425" y="1982"/>
                          </a:cubicBezTo>
                          <a:cubicBezTo>
                            <a:pt x="453" y="1983"/>
                            <a:pt x="455" y="1980"/>
                            <a:pt x="467" y="1994"/>
                          </a:cubicBezTo>
                          <a:cubicBezTo>
                            <a:pt x="479" y="2008"/>
                            <a:pt x="492" y="2071"/>
                            <a:pt x="497" y="2066"/>
                          </a:cubicBezTo>
                          <a:cubicBezTo>
                            <a:pt x="502" y="2061"/>
                            <a:pt x="487" y="2012"/>
                            <a:pt x="497" y="1964"/>
                          </a:cubicBezTo>
                          <a:cubicBezTo>
                            <a:pt x="507" y="1916"/>
                            <a:pt x="537" y="1829"/>
                            <a:pt x="557" y="1778"/>
                          </a:cubicBezTo>
                          <a:cubicBezTo>
                            <a:pt x="577" y="1727"/>
                            <a:pt x="613" y="1671"/>
                            <a:pt x="617" y="1658"/>
                          </a:cubicBezTo>
                          <a:cubicBezTo>
                            <a:pt x="621" y="1645"/>
                            <a:pt x="598" y="1673"/>
                            <a:pt x="581" y="1700"/>
                          </a:cubicBezTo>
                          <a:cubicBezTo>
                            <a:pt x="564" y="1727"/>
                            <a:pt x="544" y="1786"/>
                            <a:pt x="515" y="1820"/>
                          </a:cubicBezTo>
                          <a:cubicBezTo>
                            <a:pt x="486" y="1854"/>
                            <a:pt x="448" y="1891"/>
                            <a:pt x="407" y="1904"/>
                          </a:cubicBezTo>
                          <a:cubicBezTo>
                            <a:pt x="366" y="1917"/>
                            <a:pt x="307" y="1913"/>
                            <a:pt x="269" y="1898"/>
                          </a:cubicBezTo>
                          <a:cubicBezTo>
                            <a:pt x="231" y="1883"/>
                            <a:pt x="205" y="1857"/>
                            <a:pt x="179" y="1814"/>
                          </a:cubicBezTo>
                          <a:cubicBezTo>
                            <a:pt x="153" y="1771"/>
                            <a:pt x="125" y="1710"/>
                            <a:pt x="113" y="1640"/>
                          </a:cubicBezTo>
                          <a:cubicBezTo>
                            <a:pt x="101" y="1570"/>
                            <a:pt x="103" y="1469"/>
                            <a:pt x="107" y="1394"/>
                          </a:cubicBezTo>
                          <a:cubicBezTo>
                            <a:pt x="111" y="1319"/>
                            <a:pt x="121" y="1244"/>
                            <a:pt x="137" y="1190"/>
                          </a:cubicBezTo>
                          <a:cubicBezTo>
                            <a:pt x="153" y="1136"/>
                            <a:pt x="172" y="1098"/>
                            <a:pt x="203" y="1070"/>
                          </a:cubicBezTo>
                          <a:cubicBezTo>
                            <a:pt x="234" y="1042"/>
                            <a:pt x="272" y="1021"/>
                            <a:pt x="323" y="1022"/>
                          </a:cubicBezTo>
                          <a:cubicBezTo>
                            <a:pt x="374" y="1023"/>
                            <a:pt x="461" y="1059"/>
                            <a:pt x="509" y="1076"/>
                          </a:cubicBezTo>
                          <a:cubicBezTo>
                            <a:pt x="557" y="1093"/>
                            <a:pt x="585" y="1120"/>
                            <a:pt x="611" y="1124"/>
                          </a:cubicBezTo>
                          <a:cubicBezTo>
                            <a:pt x="637" y="1128"/>
                            <a:pt x="657" y="1113"/>
                            <a:pt x="665" y="1100"/>
                          </a:cubicBezTo>
                          <a:cubicBezTo>
                            <a:pt x="673" y="1087"/>
                            <a:pt x="668" y="1062"/>
                            <a:pt x="659" y="1046"/>
                          </a:cubicBezTo>
                          <a:cubicBezTo>
                            <a:pt x="650" y="1030"/>
                            <a:pt x="638" y="1015"/>
                            <a:pt x="611" y="1004"/>
                          </a:cubicBezTo>
                          <a:cubicBezTo>
                            <a:pt x="584" y="993"/>
                            <a:pt x="545" y="998"/>
                            <a:pt x="497" y="980"/>
                          </a:cubicBezTo>
                          <a:cubicBezTo>
                            <a:pt x="449" y="962"/>
                            <a:pt x="367" y="946"/>
                            <a:pt x="323" y="896"/>
                          </a:cubicBezTo>
                          <a:cubicBezTo>
                            <a:pt x="279" y="846"/>
                            <a:pt x="252" y="760"/>
                            <a:pt x="233" y="680"/>
                          </a:cubicBezTo>
                          <a:cubicBezTo>
                            <a:pt x="214" y="600"/>
                            <a:pt x="195" y="501"/>
                            <a:pt x="209" y="416"/>
                          </a:cubicBezTo>
                          <a:cubicBezTo>
                            <a:pt x="223" y="331"/>
                            <a:pt x="271" y="221"/>
                            <a:pt x="317" y="170"/>
                          </a:cubicBezTo>
                          <a:cubicBezTo>
                            <a:pt x="363" y="119"/>
                            <a:pt x="435" y="111"/>
                            <a:pt x="485" y="110"/>
                          </a:cubicBezTo>
                          <a:cubicBezTo>
                            <a:pt x="535" y="109"/>
                            <a:pt x="580" y="134"/>
                            <a:pt x="617" y="164"/>
                          </a:cubicBezTo>
                          <a:cubicBezTo>
                            <a:pt x="654" y="194"/>
                            <a:pt x="687" y="246"/>
                            <a:pt x="707" y="290"/>
                          </a:cubicBezTo>
                          <a:cubicBezTo>
                            <a:pt x="727" y="334"/>
                            <a:pt x="726" y="376"/>
                            <a:pt x="737" y="428"/>
                          </a:cubicBezTo>
                          <a:cubicBezTo>
                            <a:pt x="748" y="480"/>
                            <a:pt x="761" y="576"/>
                            <a:pt x="773" y="602"/>
                          </a:cubicBezTo>
                          <a:cubicBezTo>
                            <a:pt x="785" y="628"/>
                            <a:pt x="807" y="597"/>
                            <a:pt x="809" y="584"/>
                          </a:cubicBezTo>
                          <a:cubicBezTo>
                            <a:pt x="811" y="571"/>
                            <a:pt x="787" y="569"/>
                            <a:pt x="785" y="530"/>
                          </a:cubicBezTo>
                          <a:close/>
                        </a:path>
                      </a:pathLst>
                    </a:custGeom>
                    <a:solidFill>
                      <a:srgbClr val="E7D6B7"/>
                    </a:soli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</p:grpSp>
              <p:sp>
                <p:nvSpPr>
                  <p:cNvPr id="131121" name="Oval 12">
                    <a:extLst>
                      <a:ext uri="{FF2B5EF4-FFF2-40B4-BE49-F238E27FC236}">
                        <a16:creationId xmlns:a16="http://schemas.microsoft.com/office/drawing/2014/main" id="{D2BE5108-59BC-DB9A-4E95-C854134375F6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2396" y="1428"/>
                    <a:ext cx="175" cy="247"/>
                  </a:xfrm>
                  <a:prstGeom prst="ellipse">
                    <a:avLst/>
                  </a:prstGeom>
                  <a:solidFill>
                    <a:srgbClr val="E7D6B7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9pPr>
                  </a:lstStyle>
                  <a:p>
                    <a:pPr eaLnBrk="1" hangingPunct="1">
                      <a:defRPr/>
                    </a:pPr>
                    <a:endParaRPr lang="ru-RU" altLang="ru-RU"/>
                  </a:p>
                </p:txBody>
              </p:sp>
              <p:sp>
                <p:nvSpPr>
                  <p:cNvPr id="131122" name="Freeform 13">
                    <a:extLst>
                      <a:ext uri="{FF2B5EF4-FFF2-40B4-BE49-F238E27FC236}">
                        <a16:creationId xmlns:a16="http://schemas.microsoft.com/office/drawing/2014/main" id="{3684C058-DE64-8BED-EC4F-2ED4D20048C4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2595" y="741"/>
                    <a:ext cx="266" cy="521"/>
                  </a:xfrm>
                  <a:custGeom>
                    <a:avLst/>
                    <a:gdLst>
                      <a:gd name="T0" fmla="*/ 3 w 266"/>
                      <a:gd name="T1" fmla="*/ 483 h 521"/>
                      <a:gd name="T2" fmla="*/ 27 w 266"/>
                      <a:gd name="T3" fmla="*/ 273 h 521"/>
                      <a:gd name="T4" fmla="*/ 111 w 266"/>
                      <a:gd name="T5" fmla="*/ 45 h 521"/>
                      <a:gd name="T6" fmla="*/ 183 w 266"/>
                      <a:gd name="T7" fmla="*/ 3 h 521"/>
                      <a:gd name="T8" fmla="*/ 237 w 266"/>
                      <a:gd name="T9" fmla="*/ 39 h 521"/>
                      <a:gd name="T10" fmla="*/ 261 w 266"/>
                      <a:gd name="T11" fmla="*/ 129 h 521"/>
                      <a:gd name="T12" fmla="*/ 207 w 266"/>
                      <a:gd name="T13" fmla="*/ 273 h 521"/>
                      <a:gd name="T14" fmla="*/ 105 w 266"/>
                      <a:gd name="T15" fmla="*/ 477 h 521"/>
                      <a:gd name="T16" fmla="*/ 45 w 266"/>
                      <a:gd name="T17" fmla="*/ 501 h 521"/>
                      <a:gd name="T18" fmla="*/ 3 w 266"/>
                      <a:gd name="T19" fmla="*/ 483 h 521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</a:gdLst>
                    <a:ahLst/>
                    <a:cxnLst>
                      <a:cxn ang="T20">
                        <a:pos x="T0" y="T1"/>
                      </a:cxn>
                      <a:cxn ang="T21">
                        <a:pos x="T2" y="T3"/>
                      </a:cxn>
                      <a:cxn ang="T22">
                        <a:pos x="T4" y="T5"/>
                      </a:cxn>
                      <a:cxn ang="T23">
                        <a:pos x="T6" y="T7"/>
                      </a:cxn>
                      <a:cxn ang="T24">
                        <a:pos x="T8" y="T9"/>
                      </a:cxn>
                      <a:cxn ang="T25">
                        <a:pos x="T10" y="T11"/>
                      </a:cxn>
                      <a:cxn ang="T26">
                        <a:pos x="T12" y="T13"/>
                      </a:cxn>
                      <a:cxn ang="T27">
                        <a:pos x="T14" y="T15"/>
                      </a:cxn>
                      <a:cxn ang="T28">
                        <a:pos x="T16" y="T17"/>
                      </a:cxn>
                      <a:cxn ang="T29">
                        <a:pos x="T18" y="T19"/>
                      </a:cxn>
                    </a:cxnLst>
                    <a:rect l="0" t="0" r="r" b="b"/>
                    <a:pathLst>
                      <a:path w="266" h="521">
                        <a:moveTo>
                          <a:pt x="3" y="483"/>
                        </a:moveTo>
                        <a:cubicBezTo>
                          <a:pt x="0" y="445"/>
                          <a:pt x="9" y="346"/>
                          <a:pt x="27" y="273"/>
                        </a:cubicBezTo>
                        <a:cubicBezTo>
                          <a:pt x="45" y="200"/>
                          <a:pt x="85" y="90"/>
                          <a:pt x="111" y="45"/>
                        </a:cubicBezTo>
                        <a:cubicBezTo>
                          <a:pt x="137" y="0"/>
                          <a:pt x="162" y="4"/>
                          <a:pt x="183" y="3"/>
                        </a:cubicBezTo>
                        <a:cubicBezTo>
                          <a:pt x="204" y="2"/>
                          <a:pt x="224" y="18"/>
                          <a:pt x="237" y="39"/>
                        </a:cubicBezTo>
                        <a:cubicBezTo>
                          <a:pt x="250" y="60"/>
                          <a:pt x="266" y="90"/>
                          <a:pt x="261" y="129"/>
                        </a:cubicBezTo>
                        <a:cubicBezTo>
                          <a:pt x="256" y="168"/>
                          <a:pt x="233" y="215"/>
                          <a:pt x="207" y="273"/>
                        </a:cubicBezTo>
                        <a:cubicBezTo>
                          <a:pt x="181" y="331"/>
                          <a:pt x="132" y="439"/>
                          <a:pt x="105" y="477"/>
                        </a:cubicBezTo>
                        <a:cubicBezTo>
                          <a:pt x="78" y="515"/>
                          <a:pt x="61" y="501"/>
                          <a:pt x="45" y="501"/>
                        </a:cubicBezTo>
                        <a:cubicBezTo>
                          <a:pt x="29" y="501"/>
                          <a:pt x="6" y="521"/>
                          <a:pt x="3" y="483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31123" name="Freeform 14">
                    <a:extLst>
                      <a:ext uri="{FF2B5EF4-FFF2-40B4-BE49-F238E27FC236}">
                        <a16:creationId xmlns:a16="http://schemas.microsoft.com/office/drawing/2014/main" id="{18B49FBC-AEDB-402B-E9E4-7E5EA3C92B01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2672" y="1593"/>
                    <a:ext cx="392" cy="340"/>
                  </a:xfrm>
                  <a:custGeom>
                    <a:avLst/>
                    <a:gdLst>
                      <a:gd name="T0" fmla="*/ 100 w 392"/>
                      <a:gd name="T1" fmla="*/ 201 h 340"/>
                      <a:gd name="T2" fmla="*/ 16 w 392"/>
                      <a:gd name="T3" fmla="*/ 87 h 340"/>
                      <a:gd name="T4" fmla="*/ 4 w 392"/>
                      <a:gd name="T5" fmla="*/ 45 h 340"/>
                      <a:gd name="T6" fmla="*/ 28 w 392"/>
                      <a:gd name="T7" fmla="*/ 3 h 340"/>
                      <a:gd name="T8" fmla="*/ 130 w 392"/>
                      <a:gd name="T9" fmla="*/ 27 h 340"/>
                      <a:gd name="T10" fmla="*/ 250 w 392"/>
                      <a:gd name="T11" fmla="*/ 75 h 340"/>
                      <a:gd name="T12" fmla="*/ 364 w 392"/>
                      <a:gd name="T13" fmla="*/ 159 h 340"/>
                      <a:gd name="T14" fmla="*/ 388 w 392"/>
                      <a:gd name="T15" fmla="*/ 273 h 340"/>
                      <a:gd name="T16" fmla="*/ 340 w 392"/>
                      <a:gd name="T17" fmla="*/ 333 h 340"/>
                      <a:gd name="T18" fmla="*/ 244 w 392"/>
                      <a:gd name="T19" fmla="*/ 315 h 340"/>
                      <a:gd name="T20" fmla="*/ 100 w 392"/>
                      <a:gd name="T21" fmla="*/ 201 h 340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0" t="0" r="r" b="b"/>
                    <a:pathLst>
                      <a:path w="392" h="340">
                        <a:moveTo>
                          <a:pt x="100" y="201"/>
                        </a:moveTo>
                        <a:cubicBezTo>
                          <a:pt x="62" y="163"/>
                          <a:pt x="32" y="113"/>
                          <a:pt x="16" y="87"/>
                        </a:cubicBezTo>
                        <a:cubicBezTo>
                          <a:pt x="0" y="61"/>
                          <a:pt x="2" y="59"/>
                          <a:pt x="4" y="45"/>
                        </a:cubicBezTo>
                        <a:cubicBezTo>
                          <a:pt x="6" y="31"/>
                          <a:pt x="7" y="6"/>
                          <a:pt x="28" y="3"/>
                        </a:cubicBezTo>
                        <a:cubicBezTo>
                          <a:pt x="49" y="0"/>
                          <a:pt x="93" y="15"/>
                          <a:pt x="130" y="27"/>
                        </a:cubicBezTo>
                        <a:cubicBezTo>
                          <a:pt x="167" y="39"/>
                          <a:pt x="211" y="53"/>
                          <a:pt x="250" y="75"/>
                        </a:cubicBezTo>
                        <a:cubicBezTo>
                          <a:pt x="289" y="97"/>
                          <a:pt x="341" y="126"/>
                          <a:pt x="364" y="159"/>
                        </a:cubicBezTo>
                        <a:cubicBezTo>
                          <a:pt x="387" y="192"/>
                          <a:pt x="392" y="244"/>
                          <a:pt x="388" y="273"/>
                        </a:cubicBezTo>
                        <a:cubicBezTo>
                          <a:pt x="384" y="302"/>
                          <a:pt x="364" y="326"/>
                          <a:pt x="340" y="333"/>
                        </a:cubicBezTo>
                        <a:cubicBezTo>
                          <a:pt x="316" y="340"/>
                          <a:pt x="282" y="336"/>
                          <a:pt x="244" y="315"/>
                        </a:cubicBezTo>
                        <a:cubicBezTo>
                          <a:pt x="206" y="294"/>
                          <a:pt x="138" y="239"/>
                          <a:pt x="100" y="201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31124" name="Freeform 15">
                    <a:extLst>
                      <a:ext uri="{FF2B5EF4-FFF2-40B4-BE49-F238E27FC236}">
                        <a16:creationId xmlns:a16="http://schemas.microsoft.com/office/drawing/2014/main" id="{EE061653-5796-BBCE-8385-CE60F9C2BA7D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2412" y="1929"/>
                    <a:ext cx="151" cy="558"/>
                  </a:xfrm>
                  <a:custGeom>
                    <a:avLst/>
                    <a:gdLst>
                      <a:gd name="T0" fmla="*/ 18 w 151"/>
                      <a:gd name="T1" fmla="*/ 165 h 558"/>
                      <a:gd name="T2" fmla="*/ 42 w 151"/>
                      <a:gd name="T3" fmla="*/ 39 h 558"/>
                      <a:gd name="T4" fmla="*/ 66 w 151"/>
                      <a:gd name="T5" fmla="*/ 3 h 558"/>
                      <a:gd name="T6" fmla="*/ 108 w 151"/>
                      <a:gd name="T7" fmla="*/ 27 h 558"/>
                      <a:gd name="T8" fmla="*/ 138 w 151"/>
                      <a:gd name="T9" fmla="*/ 165 h 558"/>
                      <a:gd name="T10" fmla="*/ 144 w 151"/>
                      <a:gd name="T11" fmla="*/ 423 h 558"/>
                      <a:gd name="T12" fmla="*/ 96 w 151"/>
                      <a:gd name="T13" fmla="*/ 543 h 558"/>
                      <a:gd name="T14" fmla="*/ 24 w 151"/>
                      <a:gd name="T15" fmla="*/ 513 h 558"/>
                      <a:gd name="T16" fmla="*/ 0 w 151"/>
                      <a:gd name="T17" fmla="*/ 315 h 558"/>
                      <a:gd name="T18" fmla="*/ 18 w 151"/>
                      <a:gd name="T19" fmla="*/ 165 h 558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</a:gdLst>
                    <a:ahLst/>
                    <a:cxnLst>
                      <a:cxn ang="T20">
                        <a:pos x="T0" y="T1"/>
                      </a:cxn>
                      <a:cxn ang="T21">
                        <a:pos x="T2" y="T3"/>
                      </a:cxn>
                      <a:cxn ang="T22">
                        <a:pos x="T4" y="T5"/>
                      </a:cxn>
                      <a:cxn ang="T23">
                        <a:pos x="T6" y="T7"/>
                      </a:cxn>
                      <a:cxn ang="T24">
                        <a:pos x="T8" y="T9"/>
                      </a:cxn>
                      <a:cxn ang="T25">
                        <a:pos x="T10" y="T11"/>
                      </a:cxn>
                      <a:cxn ang="T26">
                        <a:pos x="T12" y="T13"/>
                      </a:cxn>
                      <a:cxn ang="T27">
                        <a:pos x="T14" y="T15"/>
                      </a:cxn>
                      <a:cxn ang="T28">
                        <a:pos x="T16" y="T17"/>
                      </a:cxn>
                      <a:cxn ang="T29">
                        <a:pos x="T18" y="T19"/>
                      </a:cxn>
                    </a:cxnLst>
                    <a:rect l="0" t="0" r="r" b="b"/>
                    <a:pathLst>
                      <a:path w="151" h="558">
                        <a:moveTo>
                          <a:pt x="18" y="165"/>
                        </a:moveTo>
                        <a:cubicBezTo>
                          <a:pt x="25" y="119"/>
                          <a:pt x="34" y="66"/>
                          <a:pt x="42" y="39"/>
                        </a:cubicBezTo>
                        <a:cubicBezTo>
                          <a:pt x="50" y="12"/>
                          <a:pt x="55" y="5"/>
                          <a:pt x="66" y="3"/>
                        </a:cubicBezTo>
                        <a:cubicBezTo>
                          <a:pt x="77" y="1"/>
                          <a:pt x="96" y="0"/>
                          <a:pt x="108" y="27"/>
                        </a:cubicBezTo>
                        <a:cubicBezTo>
                          <a:pt x="120" y="54"/>
                          <a:pt x="132" y="99"/>
                          <a:pt x="138" y="165"/>
                        </a:cubicBezTo>
                        <a:cubicBezTo>
                          <a:pt x="144" y="231"/>
                          <a:pt x="151" y="360"/>
                          <a:pt x="144" y="423"/>
                        </a:cubicBezTo>
                        <a:cubicBezTo>
                          <a:pt x="137" y="486"/>
                          <a:pt x="116" y="528"/>
                          <a:pt x="96" y="543"/>
                        </a:cubicBezTo>
                        <a:cubicBezTo>
                          <a:pt x="76" y="558"/>
                          <a:pt x="40" y="551"/>
                          <a:pt x="24" y="513"/>
                        </a:cubicBezTo>
                        <a:cubicBezTo>
                          <a:pt x="8" y="475"/>
                          <a:pt x="0" y="372"/>
                          <a:pt x="0" y="315"/>
                        </a:cubicBezTo>
                        <a:cubicBezTo>
                          <a:pt x="0" y="258"/>
                          <a:pt x="11" y="211"/>
                          <a:pt x="18" y="165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31125" name="Freeform 16">
                    <a:extLst>
                      <a:ext uri="{FF2B5EF4-FFF2-40B4-BE49-F238E27FC236}">
                        <a16:creationId xmlns:a16="http://schemas.microsoft.com/office/drawing/2014/main" id="{11F2AA26-626C-2ABD-2387-0AF1D2CC23C0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1907" y="1589"/>
                    <a:ext cx="392" cy="253"/>
                  </a:xfrm>
                  <a:custGeom>
                    <a:avLst/>
                    <a:gdLst>
                      <a:gd name="T0" fmla="*/ 175 w 392"/>
                      <a:gd name="T1" fmla="*/ 61 h 253"/>
                      <a:gd name="T2" fmla="*/ 307 w 392"/>
                      <a:gd name="T3" fmla="*/ 19 h 253"/>
                      <a:gd name="T4" fmla="*/ 367 w 392"/>
                      <a:gd name="T5" fmla="*/ 7 h 253"/>
                      <a:gd name="T6" fmla="*/ 385 w 392"/>
                      <a:gd name="T7" fmla="*/ 61 h 253"/>
                      <a:gd name="T8" fmla="*/ 325 w 392"/>
                      <a:gd name="T9" fmla="*/ 133 h 253"/>
                      <a:gd name="T10" fmla="*/ 193 w 392"/>
                      <a:gd name="T11" fmla="*/ 223 h 253"/>
                      <a:gd name="T12" fmla="*/ 37 w 392"/>
                      <a:gd name="T13" fmla="*/ 247 h 253"/>
                      <a:gd name="T14" fmla="*/ 1 w 392"/>
                      <a:gd name="T15" fmla="*/ 187 h 253"/>
                      <a:gd name="T16" fmla="*/ 43 w 392"/>
                      <a:gd name="T17" fmla="*/ 115 h 253"/>
                      <a:gd name="T18" fmla="*/ 175 w 392"/>
                      <a:gd name="T19" fmla="*/ 61 h 253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</a:gdLst>
                    <a:ahLst/>
                    <a:cxnLst>
                      <a:cxn ang="T20">
                        <a:pos x="T0" y="T1"/>
                      </a:cxn>
                      <a:cxn ang="T21">
                        <a:pos x="T2" y="T3"/>
                      </a:cxn>
                      <a:cxn ang="T22">
                        <a:pos x="T4" y="T5"/>
                      </a:cxn>
                      <a:cxn ang="T23">
                        <a:pos x="T6" y="T7"/>
                      </a:cxn>
                      <a:cxn ang="T24">
                        <a:pos x="T8" y="T9"/>
                      </a:cxn>
                      <a:cxn ang="T25">
                        <a:pos x="T10" y="T11"/>
                      </a:cxn>
                      <a:cxn ang="T26">
                        <a:pos x="T12" y="T13"/>
                      </a:cxn>
                      <a:cxn ang="T27">
                        <a:pos x="T14" y="T15"/>
                      </a:cxn>
                      <a:cxn ang="T28">
                        <a:pos x="T16" y="T17"/>
                      </a:cxn>
                      <a:cxn ang="T29">
                        <a:pos x="T18" y="T19"/>
                      </a:cxn>
                    </a:cxnLst>
                    <a:rect l="0" t="0" r="r" b="b"/>
                    <a:pathLst>
                      <a:path w="392" h="253">
                        <a:moveTo>
                          <a:pt x="175" y="61"/>
                        </a:moveTo>
                        <a:cubicBezTo>
                          <a:pt x="219" y="45"/>
                          <a:pt x="275" y="28"/>
                          <a:pt x="307" y="19"/>
                        </a:cubicBezTo>
                        <a:cubicBezTo>
                          <a:pt x="339" y="10"/>
                          <a:pt x="354" y="0"/>
                          <a:pt x="367" y="7"/>
                        </a:cubicBezTo>
                        <a:cubicBezTo>
                          <a:pt x="380" y="14"/>
                          <a:pt x="392" y="40"/>
                          <a:pt x="385" y="61"/>
                        </a:cubicBezTo>
                        <a:cubicBezTo>
                          <a:pt x="378" y="82"/>
                          <a:pt x="357" y="106"/>
                          <a:pt x="325" y="133"/>
                        </a:cubicBezTo>
                        <a:cubicBezTo>
                          <a:pt x="293" y="160"/>
                          <a:pt x="241" y="204"/>
                          <a:pt x="193" y="223"/>
                        </a:cubicBezTo>
                        <a:cubicBezTo>
                          <a:pt x="145" y="242"/>
                          <a:pt x="69" y="253"/>
                          <a:pt x="37" y="247"/>
                        </a:cubicBezTo>
                        <a:cubicBezTo>
                          <a:pt x="5" y="241"/>
                          <a:pt x="0" y="209"/>
                          <a:pt x="1" y="187"/>
                        </a:cubicBezTo>
                        <a:cubicBezTo>
                          <a:pt x="2" y="165"/>
                          <a:pt x="15" y="136"/>
                          <a:pt x="43" y="115"/>
                        </a:cubicBezTo>
                        <a:cubicBezTo>
                          <a:pt x="71" y="94"/>
                          <a:pt x="131" y="77"/>
                          <a:pt x="175" y="61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31126" name="Freeform 17">
                    <a:extLst>
                      <a:ext uri="{FF2B5EF4-FFF2-40B4-BE49-F238E27FC236}">
                        <a16:creationId xmlns:a16="http://schemas.microsoft.com/office/drawing/2014/main" id="{7BB65435-A70C-A3CE-CAA1-B78A6A6564AD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2094" y="930"/>
                    <a:ext cx="238" cy="386"/>
                  </a:xfrm>
                  <a:custGeom>
                    <a:avLst/>
                    <a:gdLst>
                      <a:gd name="T0" fmla="*/ 78 w 238"/>
                      <a:gd name="T1" fmla="*/ 270 h 386"/>
                      <a:gd name="T2" fmla="*/ 24 w 238"/>
                      <a:gd name="T3" fmla="*/ 192 h 386"/>
                      <a:gd name="T4" fmla="*/ 0 w 238"/>
                      <a:gd name="T5" fmla="*/ 96 h 386"/>
                      <a:gd name="T6" fmla="*/ 24 w 238"/>
                      <a:gd name="T7" fmla="*/ 12 h 386"/>
                      <a:gd name="T8" fmla="*/ 120 w 238"/>
                      <a:gd name="T9" fmla="*/ 24 h 386"/>
                      <a:gd name="T10" fmla="*/ 180 w 238"/>
                      <a:gd name="T11" fmla="*/ 132 h 386"/>
                      <a:gd name="T12" fmla="*/ 234 w 238"/>
                      <a:gd name="T13" fmla="*/ 306 h 386"/>
                      <a:gd name="T14" fmla="*/ 204 w 238"/>
                      <a:gd name="T15" fmla="*/ 378 h 386"/>
                      <a:gd name="T16" fmla="*/ 168 w 238"/>
                      <a:gd name="T17" fmla="*/ 354 h 386"/>
                      <a:gd name="T18" fmla="*/ 78 w 238"/>
                      <a:gd name="T19" fmla="*/ 270 h 38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</a:gdLst>
                    <a:ahLst/>
                    <a:cxnLst>
                      <a:cxn ang="T20">
                        <a:pos x="T0" y="T1"/>
                      </a:cxn>
                      <a:cxn ang="T21">
                        <a:pos x="T2" y="T3"/>
                      </a:cxn>
                      <a:cxn ang="T22">
                        <a:pos x="T4" y="T5"/>
                      </a:cxn>
                      <a:cxn ang="T23">
                        <a:pos x="T6" y="T7"/>
                      </a:cxn>
                      <a:cxn ang="T24">
                        <a:pos x="T8" y="T9"/>
                      </a:cxn>
                      <a:cxn ang="T25">
                        <a:pos x="T10" y="T11"/>
                      </a:cxn>
                      <a:cxn ang="T26">
                        <a:pos x="T12" y="T13"/>
                      </a:cxn>
                      <a:cxn ang="T27">
                        <a:pos x="T14" y="T15"/>
                      </a:cxn>
                      <a:cxn ang="T28">
                        <a:pos x="T16" y="T17"/>
                      </a:cxn>
                      <a:cxn ang="T29">
                        <a:pos x="T18" y="T19"/>
                      </a:cxn>
                    </a:cxnLst>
                    <a:rect l="0" t="0" r="r" b="b"/>
                    <a:pathLst>
                      <a:path w="238" h="386">
                        <a:moveTo>
                          <a:pt x="78" y="270"/>
                        </a:moveTo>
                        <a:cubicBezTo>
                          <a:pt x="54" y="243"/>
                          <a:pt x="37" y="221"/>
                          <a:pt x="24" y="192"/>
                        </a:cubicBezTo>
                        <a:cubicBezTo>
                          <a:pt x="11" y="163"/>
                          <a:pt x="0" y="126"/>
                          <a:pt x="0" y="96"/>
                        </a:cubicBezTo>
                        <a:cubicBezTo>
                          <a:pt x="0" y="66"/>
                          <a:pt x="4" y="24"/>
                          <a:pt x="24" y="12"/>
                        </a:cubicBezTo>
                        <a:cubicBezTo>
                          <a:pt x="44" y="0"/>
                          <a:pt x="94" y="4"/>
                          <a:pt x="120" y="24"/>
                        </a:cubicBezTo>
                        <a:cubicBezTo>
                          <a:pt x="146" y="44"/>
                          <a:pt x="161" y="85"/>
                          <a:pt x="180" y="132"/>
                        </a:cubicBezTo>
                        <a:cubicBezTo>
                          <a:pt x="199" y="179"/>
                          <a:pt x="230" y="265"/>
                          <a:pt x="234" y="306"/>
                        </a:cubicBezTo>
                        <a:cubicBezTo>
                          <a:pt x="238" y="347"/>
                          <a:pt x="215" y="370"/>
                          <a:pt x="204" y="378"/>
                        </a:cubicBezTo>
                        <a:cubicBezTo>
                          <a:pt x="193" y="386"/>
                          <a:pt x="190" y="372"/>
                          <a:pt x="168" y="354"/>
                        </a:cubicBezTo>
                        <a:cubicBezTo>
                          <a:pt x="146" y="336"/>
                          <a:pt x="102" y="297"/>
                          <a:pt x="78" y="270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  <p:pic>
              <p:nvPicPr>
                <p:cNvPr id="131112" name="Picture 18">
                  <a:extLst>
                    <a:ext uri="{FF2B5EF4-FFF2-40B4-BE49-F238E27FC236}">
                      <a16:creationId xmlns:a16="http://schemas.microsoft.com/office/drawing/2014/main" id="{C53A7140-A966-5919-1421-DF6013C9B4B9}"/>
                    </a:ext>
                  </a:extLst>
                </p:cNvPr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80" y="144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31113" name="Picture 19">
                  <a:extLst>
                    <a:ext uri="{FF2B5EF4-FFF2-40B4-BE49-F238E27FC236}">
                      <a16:creationId xmlns:a16="http://schemas.microsoft.com/office/drawing/2014/main" id="{106FFAD9-1483-8EA2-460B-3EE9C0ECDB51}"/>
                    </a:ext>
                  </a:extLst>
                </p:cNvPr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574" y="144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31114" name="Picture 20">
                  <a:extLst>
                    <a:ext uri="{FF2B5EF4-FFF2-40B4-BE49-F238E27FC236}">
                      <a16:creationId xmlns:a16="http://schemas.microsoft.com/office/drawing/2014/main" id="{7885551D-D267-C5CA-F11D-46A806AC666E}"/>
                    </a:ext>
                  </a:extLst>
                </p:cNvPr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424" y="336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31115" name="Picture 21">
                  <a:extLst>
                    <a:ext uri="{FF2B5EF4-FFF2-40B4-BE49-F238E27FC236}">
                      <a16:creationId xmlns:a16="http://schemas.microsoft.com/office/drawing/2014/main" id="{6CC2F189-5AC5-2B6F-15C8-50893A6B1C60}"/>
                    </a:ext>
                  </a:extLst>
                </p:cNvPr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376" y="576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31116" name="Picture 22">
                  <a:extLst>
                    <a:ext uri="{FF2B5EF4-FFF2-40B4-BE49-F238E27FC236}">
                      <a16:creationId xmlns:a16="http://schemas.microsoft.com/office/drawing/2014/main" id="{0E6E07A4-D28C-C79D-F7F0-809F0AE5557C}"/>
                    </a:ext>
                  </a:extLst>
                </p:cNvPr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574" y="52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31117" name="Picture 23">
                  <a:extLst>
                    <a:ext uri="{FF2B5EF4-FFF2-40B4-BE49-F238E27FC236}">
                      <a16:creationId xmlns:a16="http://schemas.microsoft.com/office/drawing/2014/main" id="{F1B5AB88-F7F6-7058-4B1D-C338F688D233}"/>
                    </a:ext>
                  </a:extLst>
                </p:cNvPr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472" y="76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31118" name="Picture 24">
                  <a:extLst>
                    <a:ext uri="{FF2B5EF4-FFF2-40B4-BE49-F238E27FC236}">
                      <a16:creationId xmlns:a16="http://schemas.microsoft.com/office/drawing/2014/main" id="{F96E1DF4-EE5E-8E3C-3F42-451C2B7A5920}"/>
                    </a:ext>
                  </a:extLst>
                </p:cNvPr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574" y="100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31119" name="Picture 25">
                  <a:extLst>
                    <a:ext uri="{FF2B5EF4-FFF2-40B4-BE49-F238E27FC236}">
                      <a16:creationId xmlns:a16="http://schemas.microsoft.com/office/drawing/2014/main" id="{C4F5D8A5-C966-5705-8E93-1DF2DE24E012}"/>
                    </a:ext>
                  </a:extLst>
                </p:cNvPr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574" y="124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grpSp>
          <p:grpSp>
            <p:nvGrpSpPr>
              <p:cNvPr id="19" name="Group 26">
                <a:extLst>
                  <a:ext uri="{FF2B5EF4-FFF2-40B4-BE49-F238E27FC236}">
                    <a16:creationId xmlns:a16="http://schemas.microsoft.com/office/drawing/2014/main" id="{83049D18-9647-42C7-7343-7B9AE25B2C1E}"/>
                  </a:ext>
                </a:extLst>
              </p:cNvPr>
              <p:cNvGrpSpPr>
                <a:grpSpLocks/>
              </p:cNvGrpSpPr>
              <p:nvPr userDrawn="1"/>
            </p:nvGrpSpPr>
            <p:grpSpPr bwMode="auto">
              <a:xfrm>
                <a:off x="4944" y="1008"/>
                <a:ext cx="522" cy="2967"/>
                <a:chOff x="4944" y="1008"/>
                <a:chExt cx="522" cy="2967"/>
              </a:xfrm>
            </p:grpSpPr>
            <p:pic>
              <p:nvPicPr>
                <p:cNvPr id="20" name="Picture 27">
                  <a:extLst>
                    <a:ext uri="{FF2B5EF4-FFF2-40B4-BE49-F238E27FC236}">
                      <a16:creationId xmlns:a16="http://schemas.microsoft.com/office/drawing/2014/main" id="{B4F2217B-84A8-EFBF-72FA-072EBA1263A4}"/>
                    </a:ext>
                  </a:extLst>
                </p:cNvPr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136" y="100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21" name="Picture 28">
                  <a:extLst>
                    <a:ext uri="{FF2B5EF4-FFF2-40B4-BE49-F238E27FC236}">
                      <a16:creationId xmlns:a16="http://schemas.microsoft.com/office/drawing/2014/main" id="{B058E2BA-0ABF-E8F9-B6A3-72713A93BD93}"/>
                    </a:ext>
                  </a:extLst>
                </p:cNvPr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184" y="1200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22" name="Picture 29">
                  <a:extLst>
                    <a:ext uri="{FF2B5EF4-FFF2-40B4-BE49-F238E27FC236}">
                      <a16:creationId xmlns:a16="http://schemas.microsoft.com/office/drawing/2014/main" id="{0B83157B-295D-7963-4CEC-C075A9477AD1}"/>
                    </a:ext>
                  </a:extLst>
                </p:cNvPr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136" y="1584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23" name="Picture 30">
                  <a:extLst>
                    <a:ext uri="{FF2B5EF4-FFF2-40B4-BE49-F238E27FC236}">
                      <a16:creationId xmlns:a16="http://schemas.microsoft.com/office/drawing/2014/main" id="{9812C53C-E3B2-C355-207E-65D5785FE336}"/>
                    </a:ext>
                  </a:extLst>
                </p:cNvPr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80" y="172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24" name="Picture 31">
                  <a:extLst>
                    <a:ext uri="{FF2B5EF4-FFF2-40B4-BE49-F238E27FC236}">
                      <a16:creationId xmlns:a16="http://schemas.microsoft.com/office/drawing/2014/main" id="{7F78FBCD-617E-F53A-7EA5-DDC87503CD34}"/>
                    </a:ext>
                  </a:extLst>
                </p:cNvPr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040" y="1824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25" name="Picture 32">
                  <a:extLst>
                    <a:ext uri="{FF2B5EF4-FFF2-40B4-BE49-F238E27FC236}">
                      <a16:creationId xmlns:a16="http://schemas.microsoft.com/office/drawing/2014/main" id="{6840947C-E36A-D264-D223-FEDFC4A228A3}"/>
                    </a:ext>
                  </a:extLst>
                </p:cNvPr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088" y="2016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26" name="Picture 33">
                  <a:extLst>
                    <a:ext uri="{FF2B5EF4-FFF2-40B4-BE49-F238E27FC236}">
                      <a16:creationId xmlns:a16="http://schemas.microsoft.com/office/drawing/2014/main" id="{1503079A-D857-8647-DAB1-1982FBEEBDEB}"/>
                    </a:ext>
                  </a:extLst>
                </p:cNvPr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80" y="2064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27" name="Picture 34">
                  <a:extLst>
                    <a:ext uri="{FF2B5EF4-FFF2-40B4-BE49-F238E27FC236}">
                      <a16:creationId xmlns:a16="http://schemas.microsoft.com/office/drawing/2014/main" id="{E32C41AE-5F50-EE8A-A193-300687B2E232}"/>
                    </a:ext>
                  </a:extLst>
                </p:cNvPr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32" y="235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28" name="Picture 35">
                  <a:extLst>
                    <a:ext uri="{FF2B5EF4-FFF2-40B4-BE49-F238E27FC236}">
                      <a16:creationId xmlns:a16="http://schemas.microsoft.com/office/drawing/2014/main" id="{FCC8CFD5-1D99-64DB-B9A6-E12D287208DF}"/>
                    </a:ext>
                  </a:extLst>
                </p:cNvPr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92" y="220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29" name="Picture 36">
                  <a:extLst>
                    <a:ext uri="{FF2B5EF4-FFF2-40B4-BE49-F238E27FC236}">
                      <a16:creationId xmlns:a16="http://schemas.microsoft.com/office/drawing/2014/main" id="{6C1993EF-3E05-0E0E-782F-4C205FE32F61}"/>
                    </a:ext>
                  </a:extLst>
                </p:cNvPr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92" y="244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30" name="Picture 37">
                  <a:extLst>
                    <a:ext uri="{FF2B5EF4-FFF2-40B4-BE49-F238E27FC236}">
                      <a16:creationId xmlns:a16="http://schemas.microsoft.com/office/drawing/2014/main" id="{2B3A3434-FCFD-0754-A72C-EE5D7B76A6AE}"/>
                    </a:ext>
                  </a:extLst>
                </p:cNvPr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136" y="259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31" name="Picture 38">
                  <a:extLst>
                    <a:ext uri="{FF2B5EF4-FFF2-40B4-BE49-F238E27FC236}">
                      <a16:creationId xmlns:a16="http://schemas.microsoft.com/office/drawing/2014/main" id="{44C9DCD4-72B4-652E-015E-6CFEE807DB02}"/>
                    </a:ext>
                  </a:extLst>
                </p:cNvPr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32" y="139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31104" name="Picture 39">
                  <a:extLst>
                    <a:ext uri="{FF2B5EF4-FFF2-40B4-BE49-F238E27FC236}">
                      <a16:creationId xmlns:a16="http://schemas.microsoft.com/office/drawing/2014/main" id="{A670A9F8-2FD1-D006-405A-BF9E35EC9734}"/>
                    </a:ext>
                  </a:extLst>
                </p:cNvPr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44" y="2736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31105" name="Picture 40">
                  <a:extLst>
                    <a:ext uri="{FF2B5EF4-FFF2-40B4-BE49-F238E27FC236}">
                      <a16:creationId xmlns:a16="http://schemas.microsoft.com/office/drawing/2014/main" id="{D297F202-D062-7F7A-7605-D7330AF4530E}"/>
                    </a:ext>
                  </a:extLst>
                </p:cNvPr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92" y="307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31106" name="Picture 41">
                  <a:extLst>
                    <a:ext uri="{FF2B5EF4-FFF2-40B4-BE49-F238E27FC236}">
                      <a16:creationId xmlns:a16="http://schemas.microsoft.com/office/drawing/2014/main" id="{65B5C1D5-81AA-44C3-E4FC-5A3C2B295EFC}"/>
                    </a:ext>
                  </a:extLst>
                </p:cNvPr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32" y="331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31107" name="Picture 42">
                  <a:extLst>
                    <a:ext uri="{FF2B5EF4-FFF2-40B4-BE49-F238E27FC236}">
                      <a16:creationId xmlns:a16="http://schemas.microsoft.com/office/drawing/2014/main" id="{6D3272E0-84ED-AFC9-CD01-5175AC4CD0B8}"/>
                    </a:ext>
                  </a:extLst>
                </p:cNvPr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92" y="340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31108" name="Picture 43">
                  <a:extLst>
                    <a:ext uri="{FF2B5EF4-FFF2-40B4-BE49-F238E27FC236}">
                      <a16:creationId xmlns:a16="http://schemas.microsoft.com/office/drawing/2014/main" id="{7F82625C-C78F-7C63-93B5-136DEF190E48}"/>
                    </a:ext>
                  </a:extLst>
                </p:cNvPr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088" y="355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31109" name="Picture 44">
                  <a:extLst>
                    <a:ext uri="{FF2B5EF4-FFF2-40B4-BE49-F238E27FC236}">
                      <a16:creationId xmlns:a16="http://schemas.microsoft.com/office/drawing/2014/main" id="{0D05B258-B9BC-9B81-5F88-5A87CCD10A82}"/>
                    </a:ext>
                  </a:extLst>
                </p:cNvPr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92" y="379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31110" name="Picture 45">
                  <a:extLst>
                    <a:ext uri="{FF2B5EF4-FFF2-40B4-BE49-F238E27FC236}">
                      <a16:creationId xmlns:a16="http://schemas.microsoft.com/office/drawing/2014/main" id="{D2D686EC-EA1C-66CF-EC5D-0590119DB2C3}"/>
                    </a:ext>
                  </a:extLst>
                </p:cNvPr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184" y="3696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grpSp>
        </p:grpSp>
        <p:sp>
          <p:nvSpPr>
            <p:cNvPr id="7" name="Freeform 46">
              <a:extLst>
                <a:ext uri="{FF2B5EF4-FFF2-40B4-BE49-F238E27FC236}">
                  <a16:creationId xmlns:a16="http://schemas.microsoft.com/office/drawing/2014/main" id="{1F3B64F9-BC93-F68A-0D44-FA6A4B2F892B}"/>
                </a:ext>
              </a:extLst>
            </p:cNvPr>
            <p:cNvSpPr>
              <a:spLocks/>
            </p:cNvSpPr>
            <p:nvPr/>
          </p:nvSpPr>
          <p:spPr bwMode="auto">
            <a:xfrm>
              <a:off x="5010" y="3092"/>
              <a:ext cx="750" cy="1222"/>
            </a:xfrm>
            <a:custGeom>
              <a:avLst/>
              <a:gdLst>
                <a:gd name="T0" fmla="*/ 372 w 750"/>
                <a:gd name="T1" fmla="*/ 154 h 1222"/>
                <a:gd name="T2" fmla="*/ 378 w 750"/>
                <a:gd name="T3" fmla="*/ 412 h 1222"/>
                <a:gd name="T4" fmla="*/ 312 w 750"/>
                <a:gd name="T5" fmla="*/ 724 h 1222"/>
                <a:gd name="T6" fmla="*/ 138 w 750"/>
                <a:gd name="T7" fmla="*/ 928 h 1222"/>
                <a:gd name="T8" fmla="*/ 0 w 750"/>
                <a:gd name="T9" fmla="*/ 976 h 1222"/>
                <a:gd name="T10" fmla="*/ 0 w 750"/>
                <a:gd name="T11" fmla="*/ 1222 h 1222"/>
                <a:gd name="T12" fmla="*/ 750 w 750"/>
                <a:gd name="T13" fmla="*/ 1222 h 1222"/>
                <a:gd name="T14" fmla="*/ 750 w 750"/>
                <a:gd name="T15" fmla="*/ 178 h 1222"/>
                <a:gd name="T16" fmla="*/ 372 w 750"/>
                <a:gd name="T17" fmla="*/ 154 h 122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750" h="1222">
                  <a:moveTo>
                    <a:pt x="372" y="154"/>
                  </a:moveTo>
                  <a:cubicBezTo>
                    <a:pt x="309" y="193"/>
                    <a:pt x="388" y="317"/>
                    <a:pt x="378" y="412"/>
                  </a:cubicBezTo>
                  <a:cubicBezTo>
                    <a:pt x="368" y="507"/>
                    <a:pt x="352" y="638"/>
                    <a:pt x="312" y="724"/>
                  </a:cubicBezTo>
                  <a:cubicBezTo>
                    <a:pt x="272" y="810"/>
                    <a:pt x="190" y="886"/>
                    <a:pt x="138" y="928"/>
                  </a:cubicBezTo>
                  <a:cubicBezTo>
                    <a:pt x="86" y="970"/>
                    <a:pt x="23" y="927"/>
                    <a:pt x="0" y="976"/>
                  </a:cubicBezTo>
                  <a:lnTo>
                    <a:pt x="0" y="1222"/>
                  </a:lnTo>
                  <a:lnTo>
                    <a:pt x="750" y="1222"/>
                  </a:lnTo>
                  <a:lnTo>
                    <a:pt x="750" y="178"/>
                  </a:lnTo>
                  <a:cubicBezTo>
                    <a:pt x="687" y="0"/>
                    <a:pt x="451" y="159"/>
                    <a:pt x="372" y="154"/>
                  </a:cubicBezTo>
                  <a:close/>
                </a:path>
              </a:pathLst>
            </a:custGeom>
            <a:gradFill rotWithShape="0">
              <a:gsLst>
                <a:gs pos="0">
                  <a:srgbClr val="FAE3B7"/>
                </a:gs>
                <a:gs pos="17999">
                  <a:srgbClr val="A28949"/>
                </a:gs>
                <a:gs pos="31000">
                  <a:srgbClr val="835E17"/>
                </a:gs>
                <a:gs pos="33000">
                  <a:srgbClr val="BD922A"/>
                </a:gs>
                <a:gs pos="37000">
                  <a:srgbClr val="FBE4AE"/>
                </a:gs>
                <a:gs pos="78999">
                  <a:srgbClr val="BD922A"/>
                </a:gs>
                <a:gs pos="87000">
                  <a:srgbClr val="BD922A"/>
                </a:gs>
                <a:gs pos="100000">
                  <a:srgbClr val="FBE4AE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8" name="Freeform 47">
              <a:extLst>
                <a:ext uri="{FF2B5EF4-FFF2-40B4-BE49-F238E27FC236}">
                  <a16:creationId xmlns:a16="http://schemas.microsoft.com/office/drawing/2014/main" id="{0E05CB21-628F-B739-33CF-1DEECAB6547A}"/>
                </a:ext>
              </a:extLst>
            </p:cNvPr>
            <p:cNvSpPr>
              <a:spLocks/>
            </p:cNvSpPr>
            <p:nvPr/>
          </p:nvSpPr>
          <p:spPr bwMode="auto">
            <a:xfrm>
              <a:off x="5001" y="3060"/>
              <a:ext cx="768" cy="1260"/>
            </a:xfrm>
            <a:custGeom>
              <a:avLst/>
              <a:gdLst>
                <a:gd name="T0" fmla="*/ 0 w 768"/>
                <a:gd name="T1" fmla="*/ 1260 h 1260"/>
                <a:gd name="T2" fmla="*/ 0 w 768"/>
                <a:gd name="T3" fmla="*/ 1134 h 1260"/>
                <a:gd name="T4" fmla="*/ 210 w 768"/>
                <a:gd name="T5" fmla="*/ 1032 h 1260"/>
                <a:gd name="T6" fmla="*/ 324 w 768"/>
                <a:gd name="T7" fmla="*/ 918 h 1260"/>
                <a:gd name="T8" fmla="*/ 414 w 768"/>
                <a:gd name="T9" fmla="*/ 714 h 1260"/>
                <a:gd name="T10" fmla="*/ 450 w 768"/>
                <a:gd name="T11" fmla="*/ 456 h 1260"/>
                <a:gd name="T12" fmla="*/ 438 w 768"/>
                <a:gd name="T13" fmla="*/ 258 h 1260"/>
                <a:gd name="T14" fmla="*/ 684 w 768"/>
                <a:gd name="T15" fmla="*/ 0 h 1260"/>
                <a:gd name="T16" fmla="*/ 768 w 768"/>
                <a:gd name="T17" fmla="*/ 18 h 1260"/>
                <a:gd name="T18" fmla="*/ 768 w 768"/>
                <a:gd name="T19" fmla="*/ 1254 h 1260"/>
                <a:gd name="T20" fmla="*/ 0 w 768"/>
                <a:gd name="T21" fmla="*/ 1260 h 12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768" h="1260">
                  <a:moveTo>
                    <a:pt x="0" y="1260"/>
                  </a:moveTo>
                  <a:lnTo>
                    <a:pt x="0" y="1134"/>
                  </a:lnTo>
                  <a:lnTo>
                    <a:pt x="210" y="1032"/>
                  </a:lnTo>
                  <a:lnTo>
                    <a:pt x="324" y="918"/>
                  </a:lnTo>
                  <a:lnTo>
                    <a:pt x="414" y="714"/>
                  </a:lnTo>
                  <a:lnTo>
                    <a:pt x="450" y="456"/>
                  </a:lnTo>
                  <a:lnTo>
                    <a:pt x="438" y="258"/>
                  </a:lnTo>
                  <a:lnTo>
                    <a:pt x="684" y="0"/>
                  </a:lnTo>
                  <a:lnTo>
                    <a:pt x="768" y="18"/>
                  </a:lnTo>
                  <a:lnTo>
                    <a:pt x="768" y="1254"/>
                  </a:lnTo>
                  <a:lnTo>
                    <a:pt x="0" y="1260"/>
                  </a:ln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50000">
                  <a:schemeClr val="hlink"/>
                </a:gs>
                <a:gs pos="100000">
                  <a:schemeClr val="folHlink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ru-RU">
                <a:latin typeface="Arial" charset="0"/>
                <a:cs typeface="Arial" charset="0"/>
              </a:endParaRPr>
            </a:p>
          </p:txBody>
        </p:sp>
        <p:sp>
          <p:nvSpPr>
            <p:cNvPr id="9" name="Freeform 48">
              <a:extLst>
                <a:ext uri="{FF2B5EF4-FFF2-40B4-BE49-F238E27FC236}">
                  <a16:creationId xmlns:a16="http://schemas.microsoft.com/office/drawing/2014/main" id="{8204D023-101E-E900-EFF8-689846171715}"/>
                </a:ext>
              </a:extLst>
            </p:cNvPr>
            <p:cNvSpPr>
              <a:spLocks/>
            </p:cNvSpPr>
            <p:nvPr/>
          </p:nvSpPr>
          <p:spPr bwMode="auto">
            <a:xfrm>
              <a:off x="4994" y="1775"/>
              <a:ext cx="776" cy="2543"/>
            </a:xfrm>
            <a:custGeom>
              <a:avLst/>
              <a:gdLst>
                <a:gd name="T0" fmla="*/ 550 w 776"/>
                <a:gd name="T1" fmla="*/ 115 h 2543"/>
                <a:gd name="T2" fmla="*/ 460 w 776"/>
                <a:gd name="T3" fmla="*/ 529 h 2543"/>
                <a:gd name="T4" fmla="*/ 298 w 776"/>
                <a:gd name="T5" fmla="*/ 925 h 2543"/>
                <a:gd name="T6" fmla="*/ 76 w 776"/>
                <a:gd name="T7" fmla="*/ 1267 h 2543"/>
                <a:gd name="T8" fmla="*/ 4 w 776"/>
                <a:gd name="T9" fmla="*/ 1339 h 2543"/>
                <a:gd name="T10" fmla="*/ 100 w 776"/>
                <a:gd name="T11" fmla="*/ 1351 h 2543"/>
                <a:gd name="T12" fmla="*/ 286 w 776"/>
                <a:gd name="T13" fmla="*/ 1399 h 2543"/>
                <a:gd name="T14" fmla="*/ 394 w 776"/>
                <a:gd name="T15" fmla="*/ 1525 h 2543"/>
                <a:gd name="T16" fmla="*/ 478 w 776"/>
                <a:gd name="T17" fmla="*/ 1705 h 2543"/>
                <a:gd name="T18" fmla="*/ 478 w 776"/>
                <a:gd name="T19" fmla="*/ 1969 h 2543"/>
                <a:gd name="T20" fmla="*/ 370 w 776"/>
                <a:gd name="T21" fmla="*/ 2263 h 2543"/>
                <a:gd name="T22" fmla="*/ 124 w 776"/>
                <a:gd name="T23" fmla="*/ 2479 h 2543"/>
                <a:gd name="T24" fmla="*/ 22 w 776"/>
                <a:gd name="T25" fmla="*/ 2515 h 2543"/>
                <a:gd name="T26" fmla="*/ 196 w 776"/>
                <a:gd name="T27" fmla="*/ 2533 h 2543"/>
                <a:gd name="T28" fmla="*/ 388 w 776"/>
                <a:gd name="T29" fmla="*/ 2455 h 2543"/>
                <a:gd name="T30" fmla="*/ 502 w 776"/>
                <a:gd name="T31" fmla="*/ 2299 h 2543"/>
                <a:gd name="T32" fmla="*/ 598 w 776"/>
                <a:gd name="T33" fmla="*/ 2197 h 2543"/>
                <a:gd name="T34" fmla="*/ 694 w 776"/>
                <a:gd name="T35" fmla="*/ 2197 h 2543"/>
                <a:gd name="T36" fmla="*/ 742 w 776"/>
                <a:gd name="T37" fmla="*/ 2230 h 2543"/>
                <a:gd name="T38" fmla="*/ 712 w 776"/>
                <a:gd name="T39" fmla="*/ 2137 h 2543"/>
                <a:gd name="T40" fmla="*/ 664 w 776"/>
                <a:gd name="T41" fmla="*/ 1807 h 2543"/>
                <a:gd name="T42" fmla="*/ 670 w 776"/>
                <a:gd name="T43" fmla="*/ 1561 h 2543"/>
                <a:gd name="T44" fmla="*/ 718 w 776"/>
                <a:gd name="T45" fmla="*/ 1393 h 2543"/>
                <a:gd name="T46" fmla="*/ 748 w 776"/>
                <a:gd name="T47" fmla="*/ 1219 h 2543"/>
                <a:gd name="T48" fmla="*/ 550 w 776"/>
                <a:gd name="T49" fmla="*/ 115 h 25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776" h="2543">
                  <a:moveTo>
                    <a:pt x="550" y="115"/>
                  </a:moveTo>
                  <a:cubicBezTo>
                    <a:pt x="502" y="0"/>
                    <a:pt x="502" y="394"/>
                    <a:pt x="460" y="529"/>
                  </a:cubicBezTo>
                  <a:cubicBezTo>
                    <a:pt x="418" y="664"/>
                    <a:pt x="362" y="802"/>
                    <a:pt x="298" y="925"/>
                  </a:cubicBezTo>
                  <a:cubicBezTo>
                    <a:pt x="234" y="1048"/>
                    <a:pt x="125" y="1198"/>
                    <a:pt x="76" y="1267"/>
                  </a:cubicBezTo>
                  <a:cubicBezTo>
                    <a:pt x="27" y="1336"/>
                    <a:pt x="0" y="1325"/>
                    <a:pt x="4" y="1339"/>
                  </a:cubicBezTo>
                  <a:cubicBezTo>
                    <a:pt x="8" y="1353"/>
                    <a:pt x="53" y="1341"/>
                    <a:pt x="100" y="1351"/>
                  </a:cubicBezTo>
                  <a:cubicBezTo>
                    <a:pt x="147" y="1361"/>
                    <a:pt x="237" y="1370"/>
                    <a:pt x="286" y="1399"/>
                  </a:cubicBezTo>
                  <a:cubicBezTo>
                    <a:pt x="335" y="1428"/>
                    <a:pt x="362" y="1474"/>
                    <a:pt x="394" y="1525"/>
                  </a:cubicBezTo>
                  <a:cubicBezTo>
                    <a:pt x="426" y="1576"/>
                    <a:pt x="464" y="1631"/>
                    <a:pt x="478" y="1705"/>
                  </a:cubicBezTo>
                  <a:cubicBezTo>
                    <a:pt x="492" y="1779"/>
                    <a:pt x="496" y="1876"/>
                    <a:pt x="478" y="1969"/>
                  </a:cubicBezTo>
                  <a:cubicBezTo>
                    <a:pt x="460" y="2062"/>
                    <a:pt x="429" y="2178"/>
                    <a:pt x="370" y="2263"/>
                  </a:cubicBezTo>
                  <a:cubicBezTo>
                    <a:pt x="311" y="2348"/>
                    <a:pt x="238" y="2428"/>
                    <a:pt x="124" y="2479"/>
                  </a:cubicBezTo>
                  <a:cubicBezTo>
                    <a:pt x="66" y="2521"/>
                    <a:pt x="10" y="2506"/>
                    <a:pt x="22" y="2515"/>
                  </a:cubicBezTo>
                  <a:cubicBezTo>
                    <a:pt x="34" y="2524"/>
                    <a:pt x="135" y="2543"/>
                    <a:pt x="196" y="2533"/>
                  </a:cubicBezTo>
                  <a:cubicBezTo>
                    <a:pt x="257" y="2523"/>
                    <a:pt x="337" y="2494"/>
                    <a:pt x="388" y="2455"/>
                  </a:cubicBezTo>
                  <a:cubicBezTo>
                    <a:pt x="439" y="2416"/>
                    <a:pt x="467" y="2342"/>
                    <a:pt x="502" y="2299"/>
                  </a:cubicBezTo>
                  <a:cubicBezTo>
                    <a:pt x="537" y="2256"/>
                    <a:pt x="566" y="2214"/>
                    <a:pt x="598" y="2197"/>
                  </a:cubicBezTo>
                  <a:cubicBezTo>
                    <a:pt x="630" y="2180"/>
                    <a:pt x="670" y="2191"/>
                    <a:pt x="694" y="2197"/>
                  </a:cubicBezTo>
                  <a:cubicBezTo>
                    <a:pt x="718" y="2203"/>
                    <a:pt x="739" y="2240"/>
                    <a:pt x="742" y="2230"/>
                  </a:cubicBezTo>
                  <a:cubicBezTo>
                    <a:pt x="745" y="2220"/>
                    <a:pt x="725" y="2207"/>
                    <a:pt x="712" y="2137"/>
                  </a:cubicBezTo>
                  <a:cubicBezTo>
                    <a:pt x="699" y="2067"/>
                    <a:pt x="671" y="1903"/>
                    <a:pt x="664" y="1807"/>
                  </a:cubicBezTo>
                  <a:cubicBezTo>
                    <a:pt x="657" y="1711"/>
                    <a:pt x="661" y="1630"/>
                    <a:pt x="670" y="1561"/>
                  </a:cubicBezTo>
                  <a:cubicBezTo>
                    <a:pt x="679" y="1492"/>
                    <a:pt x="705" y="1450"/>
                    <a:pt x="718" y="1393"/>
                  </a:cubicBezTo>
                  <a:cubicBezTo>
                    <a:pt x="731" y="1336"/>
                    <a:pt x="776" y="1427"/>
                    <a:pt x="748" y="1219"/>
                  </a:cubicBezTo>
                  <a:cubicBezTo>
                    <a:pt x="720" y="1011"/>
                    <a:pt x="598" y="230"/>
                    <a:pt x="550" y="115"/>
                  </a:cubicBezTo>
                  <a:close/>
                </a:path>
              </a:pathLst>
            </a:custGeom>
            <a:gradFill rotWithShape="0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50000">
                  <a:schemeClr val="accent2"/>
                </a:gs>
                <a:gs pos="100000">
                  <a:schemeClr val="accent2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ru-RU">
                <a:latin typeface="Arial" charset="0"/>
                <a:cs typeface="Arial" charset="0"/>
              </a:endParaRPr>
            </a:p>
          </p:txBody>
        </p:sp>
        <p:sp>
          <p:nvSpPr>
            <p:cNvPr id="10" name="Freeform 49" descr="kimonopat1">
              <a:extLst>
                <a:ext uri="{FF2B5EF4-FFF2-40B4-BE49-F238E27FC236}">
                  <a16:creationId xmlns:a16="http://schemas.microsoft.com/office/drawing/2014/main" id="{C3A6452F-489D-7501-9E53-45425091F66A}"/>
                </a:ext>
              </a:extLst>
            </p:cNvPr>
            <p:cNvSpPr>
              <a:spLocks/>
            </p:cNvSpPr>
            <p:nvPr/>
          </p:nvSpPr>
          <p:spPr bwMode="auto">
            <a:xfrm>
              <a:off x="5046" y="2229"/>
              <a:ext cx="617" cy="1376"/>
            </a:xfrm>
            <a:custGeom>
              <a:avLst/>
              <a:gdLst>
                <a:gd name="T0" fmla="*/ 486 w 617"/>
                <a:gd name="T1" fmla="*/ 3 h 1376"/>
                <a:gd name="T2" fmla="*/ 402 w 617"/>
                <a:gd name="T3" fmla="*/ 381 h 1376"/>
                <a:gd name="T4" fmla="*/ 216 w 617"/>
                <a:gd name="T5" fmla="*/ 777 h 1376"/>
                <a:gd name="T6" fmla="*/ 0 w 617"/>
                <a:gd name="T7" fmla="*/ 1119 h 1376"/>
                <a:gd name="T8" fmla="*/ 102 w 617"/>
                <a:gd name="T9" fmla="*/ 1101 h 1376"/>
                <a:gd name="T10" fmla="*/ 282 w 617"/>
                <a:gd name="T11" fmla="*/ 1119 h 1376"/>
                <a:gd name="T12" fmla="*/ 378 w 617"/>
                <a:gd name="T13" fmla="*/ 1185 h 1376"/>
                <a:gd name="T14" fmla="*/ 432 w 617"/>
                <a:gd name="T15" fmla="*/ 1269 h 1376"/>
                <a:gd name="T16" fmla="*/ 444 w 617"/>
                <a:gd name="T17" fmla="*/ 1365 h 1376"/>
                <a:gd name="T18" fmla="*/ 498 w 617"/>
                <a:gd name="T19" fmla="*/ 1203 h 1376"/>
                <a:gd name="T20" fmla="*/ 564 w 617"/>
                <a:gd name="T21" fmla="*/ 825 h 1376"/>
                <a:gd name="T22" fmla="*/ 606 w 617"/>
                <a:gd name="T23" fmla="*/ 363 h 1376"/>
                <a:gd name="T24" fmla="*/ 486 w 617"/>
                <a:gd name="T25" fmla="*/ 3 h 137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617" h="1376">
                  <a:moveTo>
                    <a:pt x="486" y="3"/>
                  </a:moveTo>
                  <a:cubicBezTo>
                    <a:pt x="452" y="6"/>
                    <a:pt x="447" y="252"/>
                    <a:pt x="402" y="381"/>
                  </a:cubicBezTo>
                  <a:cubicBezTo>
                    <a:pt x="357" y="510"/>
                    <a:pt x="283" y="654"/>
                    <a:pt x="216" y="777"/>
                  </a:cubicBezTo>
                  <a:cubicBezTo>
                    <a:pt x="149" y="900"/>
                    <a:pt x="19" y="1065"/>
                    <a:pt x="0" y="1119"/>
                  </a:cubicBezTo>
                  <a:cubicBezTo>
                    <a:pt x="48" y="1119"/>
                    <a:pt x="55" y="1101"/>
                    <a:pt x="102" y="1101"/>
                  </a:cubicBezTo>
                  <a:cubicBezTo>
                    <a:pt x="149" y="1101"/>
                    <a:pt x="236" y="1105"/>
                    <a:pt x="282" y="1119"/>
                  </a:cubicBezTo>
                  <a:cubicBezTo>
                    <a:pt x="328" y="1133"/>
                    <a:pt x="353" y="1160"/>
                    <a:pt x="378" y="1185"/>
                  </a:cubicBezTo>
                  <a:cubicBezTo>
                    <a:pt x="403" y="1210"/>
                    <a:pt x="421" y="1239"/>
                    <a:pt x="432" y="1269"/>
                  </a:cubicBezTo>
                  <a:cubicBezTo>
                    <a:pt x="443" y="1299"/>
                    <a:pt x="433" y="1376"/>
                    <a:pt x="444" y="1365"/>
                  </a:cubicBezTo>
                  <a:cubicBezTo>
                    <a:pt x="455" y="1354"/>
                    <a:pt x="478" y="1293"/>
                    <a:pt x="498" y="1203"/>
                  </a:cubicBezTo>
                  <a:cubicBezTo>
                    <a:pt x="518" y="1113"/>
                    <a:pt x="546" y="965"/>
                    <a:pt x="564" y="825"/>
                  </a:cubicBezTo>
                  <a:cubicBezTo>
                    <a:pt x="582" y="685"/>
                    <a:pt x="617" y="496"/>
                    <a:pt x="606" y="363"/>
                  </a:cubicBezTo>
                  <a:cubicBezTo>
                    <a:pt x="595" y="230"/>
                    <a:pt x="520" y="0"/>
                    <a:pt x="486" y="3"/>
                  </a:cubicBezTo>
                  <a:close/>
                </a:path>
              </a:pathLst>
            </a:custGeom>
            <a:blipFill dpi="0" rotWithShape="0">
              <a:blip r:embed="rId3"/>
              <a:srcRect/>
              <a:tile tx="0" ty="0" sx="100000" sy="100000" flip="none" algn="tl"/>
            </a:blip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1" name="Freeform 50" descr="kimonopat1">
              <a:extLst>
                <a:ext uri="{FF2B5EF4-FFF2-40B4-BE49-F238E27FC236}">
                  <a16:creationId xmlns:a16="http://schemas.microsoft.com/office/drawing/2014/main" id="{4905D610-A9EB-F014-F9DA-D7CB82211161}"/>
                </a:ext>
              </a:extLst>
            </p:cNvPr>
            <p:cNvSpPr>
              <a:spLocks/>
            </p:cNvSpPr>
            <p:nvPr/>
          </p:nvSpPr>
          <p:spPr bwMode="auto">
            <a:xfrm>
              <a:off x="5193" y="269"/>
              <a:ext cx="576" cy="3180"/>
            </a:xfrm>
            <a:custGeom>
              <a:avLst/>
              <a:gdLst>
                <a:gd name="T0" fmla="*/ 42 w 576"/>
                <a:gd name="T1" fmla="*/ 61 h 3180"/>
                <a:gd name="T2" fmla="*/ 156 w 576"/>
                <a:gd name="T3" fmla="*/ 517 h 3180"/>
                <a:gd name="T4" fmla="*/ 288 w 576"/>
                <a:gd name="T5" fmla="*/ 991 h 3180"/>
                <a:gd name="T6" fmla="*/ 414 w 576"/>
                <a:gd name="T7" fmla="*/ 1435 h 3180"/>
                <a:gd name="T8" fmla="*/ 576 w 576"/>
                <a:gd name="T9" fmla="*/ 1807 h 3180"/>
                <a:gd name="T10" fmla="*/ 576 w 576"/>
                <a:gd name="T11" fmla="*/ 3055 h 3180"/>
                <a:gd name="T12" fmla="*/ 414 w 576"/>
                <a:gd name="T13" fmla="*/ 2557 h 3180"/>
                <a:gd name="T14" fmla="*/ 252 w 576"/>
                <a:gd name="T15" fmla="*/ 1765 h 3180"/>
                <a:gd name="T16" fmla="*/ 126 w 576"/>
                <a:gd name="T17" fmla="*/ 961 h 3180"/>
                <a:gd name="T18" fmla="*/ 12 w 576"/>
                <a:gd name="T19" fmla="*/ 151 h 3180"/>
                <a:gd name="T20" fmla="*/ 42 w 576"/>
                <a:gd name="T21" fmla="*/ 61 h 3180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576" h="3180">
                  <a:moveTo>
                    <a:pt x="42" y="61"/>
                  </a:moveTo>
                  <a:cubicBezTo>
                    <a:pt x="66" y="122"/>
                    <a:pt x="115" y="362"/>
                    <a:pt x="156" y="517"/>
                  </a:cubicBezTo>
                  <a:cubicBezTo>
                    <a:pt x="197" y="672"/>
                    <a:pt x="245" y="838"/>
                    <a:pt x="288" y="991"/>
                  </a:cubicBezTo>
                  <a:cubicBezTo>
                    <a:pt x="331" y="1144"/>
                    <a:pt x="366" y="1299"/>
                    <a:pt x="414" y="1435"/>
                  </a:cubicBezTo>
                  <a:cubicBezTo>
                    <a:pt x="462" y="1571"/>
                    <a:pt x="549" y="1537"/>
                    <a:pt x="576" y="1807"/>
                  </a:cubicBezTo>
                  <a:lnTo>
                    <a:pt x="576" y="3055"/>
                  </a:lnTo>
                  <a:cubicBezTo>
                    <a:pt x="549" y="3180"/>
                    <a:pt x="468" y="2772"/>
                    <a:pt x="414" y="2557"/>
                  </a:cubicBezTo>
                  <a:cubicBezTo>
                    <a:pt x="360" y="2342"/>
                    <a:pt x="300" y="2031"/>
                    <a:pt x="252" y="1765"/>
                  </a:cubicBezTo>
                  <a:cubicBezTo>
                    <a:pt x="204" y="1499"/>
                    <a:pt x="166" y="1230"/>
                    <a:pt x="126" y="961"/>
                  </a:cubicBezTo>
                  <a:cubicBezTo>
                    <a:pt x="86" y="692"/>
                    <a:pt x="24" y="299"/>
                    <a:pt x="12" y="151"/>
                  </a:cubicBezTo>
                  <a:cubicBezTo>
                    <a:pt x="0" y="3"/>
                    <a:pt x="18" y="0"/>
                    <a:pt x="42" y="61"/>
                  </a:cubicBezTo>
                  <a:close/>
                </a:path>
              </a:pathLst>
            </a:custGeom>
            <a:blipFill dpi="0" rotWithShape="0">
              <a:blip r:embed="rId3"/>
              <a:srcRect/>
              <a:tile tx="0" ty="0" sx="100000" sy="100000" flip="none" algn="tl"/>
            </a:blip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2" name="Freeform 51">
              <a:extLst>
                <a:ext uri="{FF2B5EF4-FFF2-40B4-BE49-F238E27FC236}">
                  <a16:creationId xmlns:a16="http://schemas.microsoft.com/office/drawing/2014/main" id="{296D5045-A708-0C78-4158-492CF41D350C}"/>
                </a:ext>
              </a:extLst>
            </p:cNvPr>
            <p:cNvSpPr>
              <a:spLocks/>
            </p:cNvSpPr>
            <p:nvPr/>
          </p:nvSpPr>
          <p:spPr bwMode="auto">
            <a:xfrm>
              <a:off x="5197" y="165"/>
              <a:ext cx="573" cy="1935"/>
            </a:xfrm>
            <a:custGeom>
              <a:avLst/>
              <a:gdLst>
                <a:gd name="T0" fmla="*/ 69 w 573"/>
                <a:gd name="T1" fmla="*/ 63 h 1935"/>
                <a:gd name="T2" fmla="*/ 207 w 573"/>
                <a:gd name="T3" fmla="*/ 549 h 1935"/>
                <a:gd name="T4" fmla="*/ 381 w 573"/>
                <a:gd name="T5" fmla="*/ 1101 h 1935"/>
                <a:gd name="T6" fmla="*/ 573 w 573"/>
                <a:gd name="T7" fmla="*/ 1575 h 1935"/>
                <a:gd name="T8" fmla="*/ 573 w 573"/>
                <a:gd name="T9" fmla="*/ 1935 h 1935"/>
                <a:gd name="T10" fmla="*/ 321 w 573"/>
                <a:gd name="T11" fmla="*/ 1449 h 1935"/>
                <a:gd name="T12" fmla="*/ 147 w 573"/>
                <a:gd name="T13" fmla="*/ 699 h 1935"/>
                <a:gd name="T14" fmla="*/ 15 w 573"/>
                <a:gd name="T15" fmla="*/ 171 h 1935"/>
                <a:gd name="T16" fmla="*/ 69 w 573"/>
                <a:gd name="T17" fmla="*/ 63 h 1935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573" h="1935">
                  <a:moveTo>
                    <a:pt x="69" y="63"/>
                  </a:moveTo>
                  <a:cubicBezTo>
                    <a:pt x="101" y="126"/>
                    <a:pt x="155" y="376"/>
                    <a:pt x="207" y="549"/>
                  </a:cubicBezTo>
                  <a:cubicBezTo>
                    <a:pt x="259" y="722"/>
                    <a:pt x="320" y="930"/>
                    <a:pt x="381" y="1101"/>
                  </a:cubicBezTo>
                  <a:cubicBezTo>
                    <a:pt x="442" y="1272"/>
                    <a:pt x="541" y="1436"/>
                    <a:pt x="573" y="1575"/>
                  </a:cubicBezTo>
                  <a:lnTo>
                    <a:pt x="573" y="1935"/>
                  </a:lnTo>
                  <a:cubicBezTo>
                    <a:pt x="531" y="1914"/>
                    <a:pt x="392" y="1655"/>
                    <a:pt x="321" y="1449"/>
                  </a:cubicBezTo>
                  <a:cubicBezTo>
                    <a:pt x="250" y="1243"/>
                    <a:pt x="198" y="912"/>
                    <a:pt x="147" y="699"/>
                  </a:cubicBezTo>
                  <a:cubicBezTo>
                    <a:pt x="96" y="486"/>
                    <a:pt x="30" y="274"/>
                    <a:pt x="15" y="171"/>
                  </a:cubicBezTo>
                  <a:cubicBezTo>
                    <a:pt x="0" y="68"/>
                    <a:pt x="37" y="0"/>
                    <a:pt x="69" y="63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folHlink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3" name="Freeform 52">
              <a:extLst>
                <a:ext uri="{FF2B5EF4-FFF2-40B4-BE49-F238E27FC236}">
                  <a16:creationId xmlns:a16="http://schemas.microsoft.com/office/drawing/2014/main" id="{3BA24C20-F125-69FA-99B0-7620CA2BA112}"/>
                </a:ext>
              </a:extLst>
            </p:cNvPr>
            <p:cNvSpPr>
              <a:spLocks/>
            </p:cNvSpPr>
            <p:nvPr/>
          </p:nvSpPr>
          <p:spPr bwMode="auto">
            <a:xfrm>
              <a:off x="5004" y="0"/>
              <a:ext cx="363" cy="2112"/>
            </a:xfrm>
            <a:custGeom>
              <a:avLst/>
              <a:gdLst>
                <a:gd name="T0" fmla="*/ 0 w 363"/>
                <a:gd name="T1" fmla="*/ 2094 h 2112"/>
                <a:gd name="T2" fmla="*/ 66 w 363"/>
                <a:gd name="T3" fmla="*/ 1992 h 2112"/>
                <a:gd name="T4" fmla="*/ 150 w 363"/>
                <a:gd name="T5" fmla="*/ 1464 h 2112"/>
                <a:gd name="T6" fmla="*/ 234 w 363"/>
                <a:gd name="T7" fmla="*/ 678 h 2112"/>
                <a:gd name="T8" fmla="*/ 324 w 363"/>
                <a:gd name="T9" fmla="*/ 0 h 2112"/>
                <a:gd name="T10" fmla="*/ 0 w 363"/>
                <a:gd name="T11" fmla="*/ 0 h 2112"/>
                <a:gd name="T12" fmla="*/ 0 w 363"/>
                <a:gd name="T13" fmla="*/ 2094 h 211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363" h="2112">
                  <a:moveTo>
                    <a:pt x="0" y="2094"/>
                  </a:moveTo>
                  <a:cubicBezTo>
                    <a:pt x="54" y="2112"/>
                    <a:pt x="41" y="2097"/>
                    <a:pt x="66" y="1992"/>
                  </a:cubicBezTo>
                  <a:cubicBezTo>
                    <a:pt x="91" y="1887"/>
                    <a:pt x="122" y="1683"/>
                    <a:pt x="150" y="1464"/>
                  </a:cubicBezTo>
                  <a:cubicBezTo>
                    <a:pt x="178" y="1245"/>
                    <a:pt x="205" y="922"/>
                    <a:pt x="234" y="678"/>
                  </a:cubicBezTo>
                  <a:cubicBezTo>
                    <a:pt x="263" y="434"/>
                    <a:pt x="363" y="113"/>
                    <a:pt x="324" y="0"/>
                  </a:cubicBezTo>
                  <a:lnTo>
                    <a:pt x="0" y="0"/>
                  </a:lnTo>
                  <a:cubicBezTo>
                    <a:pt x="0" y="0"/>
                    <a:pt x="0" y="2094"/>
                    <a:pt x="0" y="2094"/>
                  </a:cubicBezTo>
                  <a:close/>
                </a:path>
              </a:pathLst>
            </a:custGeom>
            <a:gradFill rotWithShape="0">
              <a:gsLst>
                <a:gs pos="0">
                  <a:srgbClr val="FAE3B7"/>
                </a:gs>
                <a:gs pos="17999">
                  <a:srgbClr val="A28949"/>
                </a:gs>
                <a:gs pos="31000">
                  <a:srgbClr val="835E17"/>
                </a:gs>
                <a:gs pos="33000">
                  <a:srgbClr val="BD922A"/>
                </a:gs>
                <a:gs pos="37000">
                  <a:srgbClr val="FBE4AE"/>
                </a:gs>
                <a:gs pos="78999">
                  <a:srgbClr val="BD922A"/>
                </a:gs>
                <a:gs pos="87000">
                  <a:srgbClr val="BD922A"/>
                </a:gs>
                <a:gs pos="100000">
                  <a:srgbClr val="FBE4AE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4" name="Freeform 53">
              <a:extLst>
                <a:ext uri="{FF2B5EF4-FFF2-40B4-BE49-F238E27FC236}">
                  <a16:creationId xmlns:a16="http://schemas.microsoft.com/office/drawing/2014/main" id="{FA47E532-2FCA-64F3-EEAD-D77A57BF4047}"/>
                </a:ext>
              </a:extLst>
            </p:cNvPr>
            <p:cNvSpPr>
              <a:spLocks/>
            </p:cNvSpPr>
            <p:nvPr/>
          </p:nvSpPr>
          <p:spPr bwMode="auto">
            <a:xfrm>
              <a:off x="5004" y="1"/>
              <a:ext cx="189" cy="2112"/>
            </a:xfrm>
            <a:custGeom>
              <a:avLst/>
              <a:gdLst>
                <a:gd name="T0" fmla="*/ 0 w 363"/>
                <a:gd name="T1" fmla="*/ 2094 h 2112"/>
                <a:gd name="T2" fmla="*/ 66 w 363"/>
                <a:gd name="T3" fmla="*/ 1992 h 2112"/>
                <a:gd name="T4" fmla="*/ 150 w 363"/>
                <a:gd name="T5" fmla="*/ 1464 h 2112"/>
                <a:gd name="T6" fmla="*/ 234 w 363"/>
                <a:gd name="T7" fmla="*/ 678 h 2112"/>
                <a:gd name="T8" fmla="*/ 324 w 363"/>
                <a:gd name="T9" fmla="*/ 0 h 2112"/>
                <a:gd name="T10" fmla="*/ 0 w 363"/>
                <a:gd name="T11" fmla="*/ 0 h 2112"/>
                <a:gd name="T12" fmla="*/ 0 w 363"/>
                <a:gd name="T13" fmla="*/ 2094 h 2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63" h="2112">
                  <a:moveTo>
                    <a:pt x="0" y="2094"/>
                  </a:moveTo>
                  <a:cubicBezTo>
                    <a:pt x="54" y="2112"/>
                    <a:pt x="41" y="2097"/>
                    <a:pt x="66" y="1992"/>
                  </a:cubicBezTo>
                  <a:cubicBezTo>
                    <a:pt x="91" y="1887"/>
                    <a:pt x="122" y="1683"/>
                    <a:pt x="150" y="1464"/>
                  </a:cubicBezTo>
                  <a:cubicBezTo>
                    <a:pt x="178" y="1245"/>
                    <a:pt x="205" y="922"/>
                    <a:pt x="234" y="678"/>
                  </a:cubicBezTo>
                  <a:cubicBezTo>
                    <a:pt x="263" y="434"/>
                    <a:pt x="363" y="113"/>
                    <a:pt x="324" y="0"/>
                  </a:cubicBezTo>
                  <a:lnTo>
                    <a:pt x="0" y="0"/>
                  </a:lnTo>
                  <a:cubicBezTo>
                    <a:pt x="0" y="0"/>
                    <a:pt x="0" y="2094"/>
                    <a:pt x="0" y="2094"/>
                  </a:cubicBez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50000">
                  <a:schemeClr val="hlink"/>
                </a:gs>
                <a:gs pos="100000">
                  <a:schemeClr val="folHlink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ru-RU">
                <a:latin typeface="Arial" charset="0"/>
                <a:cs typeface="Arial" charset="0"/>
              </a:endParaRPr>
            </a:p>
          </p:txBody>
        </p:sp>
        <p:sp>
          <p:nvSpPr>
            <p:cNvPr id="15" name="Rectangle 54">
              <a:extLst>
                <a:ext uri="{FF2B5EF4-FFF2-40B4-BE49-F238E27FC236}">
                  <a16:creationId xmlns:a16="http://schemas.microsoft.com/office/drawing/2014/main" id="{175EBAA5-F77E-B8E1-528D-E8EA1B9C342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55" y="1"/>
              <a:ext cx="56" cy="4320"/>
            </a:xfrm>
            <a:prstGeom prst="rect">
              <a:avLst/>
            </a:prstGeom>
            <a:gradFill rotWithShape="0">
              <a:gsLst>
                <a:gs pos="0">
                  <a:srgbClr val="FAE3B7"/>
                </a:gs>
                <a:gs pos="17999">
                  <a:srgbClr val="A28949"/>
                </a:gs>
                <a:gs pos="31000">
                  <a:srgbClr val="835E17"/>
                </a:gs>
                <a:gs pos="33000">
                  <a:srgbClr val="BD922A"/>
                </a:gs>
                <a:gs pos="37000">
                  <a:srgbClr val="FBE4AE"/>
                </a:gs>
                <a:gs pos="78999">
                  <a:srgbClr val="BD922A"/>
                </a:gs>
                <a:gs pos="87000">
                  <a:srgbClr val="BD922A"/>
                </a:gs>
                <a:gs pos="100000">
                  <a:srgbClr val="FBE4AE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defRPr/>
              </a:pPr>
              <a:endParaRPr kumimoji="1" lang="ru-RU" altLang="ru-RU"/>
            </a:p>
          </p:txBody>
        </p:sp>
        <p:sp>
          <p:nvSpPr>
            <p:cNvPr id="16" name="Freeform 55">
              <a:extLst>
                <a:ext uri="{FF2B5EF4-FFF2-40B4-BE49-F238E27FC236}">
                  <a16:creationId xmlns:a16="http://schemas.microsoft.com/office/drawing/2014/main" id="{75834693-88CC-E244-750C-680CFC992225}"/>
                </a:ext>
              </a:extLst>
            </p:cNvPr>
            <p:cNvSpPr>
              <a:spLocks/>
            </p:cNvSpPr>
            <p:nvPr/>
          </p:nvSpPr>
          <p:spPr bwMode="auto">
            <a:xfrm>
              <a:off x="5013" y="3924"/>
              <a:ext cx="734" cy="390"/>
            </a:xfrm>
            <a:custGeom>
              <a:avLst/>
              <a:gdLst>
                <a:gd name="T0" fmla="*/ 1 w 692"/>
                <a:gd name="T1" fmla="*/ 357 h 378"/>
                <a:gd name="T2" fmla="*/ 109 w 692"/>
                <a:gd name="T3" fmla="*/ 341 h 378"/>
                <a:gd name="T4" fmla="*/ 241 w 692"/>
                <a:gd name="T5" fmla="*/ 305 h 378"/>
                <a:gd name="T6" fmla="*/ 353 w 692"/>
                <a:gd name="T7" fmla="*/ 209 h 378"/>
                <a:gd name="T8" fmla="*/ 429 w 692"/>
                <a:gd name="T9" fmla="*/ 89 h 378"/>
                <a:gd name="T10" fmla="*/ 493 w 692"/>
                <a:gd name="T11" fmla="*/ 17 h 378"/>
                <a:gd name="T12" fmla="*/ 577 w 692"/>
                <a:gd name="T13" fmla="*/ 1 h 378"/>
                <a:gd name="T14" fmla="*/ 629 w 692"/>
                <a:gd name="T15" fmla="*/ 21 h 378"/>
                <a:gd name="T16" fmla="*/ 673 w 692"/>
                <a:gd name="T17" fmla="*/ 65 h 378"/>
                <a:gd name="T18" fmla="*/ 673 w 692"/>
                <a:gd name="T19" fmla="*/ 137 h 378"/>
                <a:gd name="T20" fmla="*/ 561 w 692"/>
                <a:gd name="T21" fmla="*/ 225 h 378"/>
                <a:gd name="T22" fmla="*/ 425 w 692"/>
                <a:gd name="T23" fmla="*/ 297 h 378"/>
                <a:gd name="T24" fmla="*/ 245 w 692"/>
                <a:gd name="T25" fmla="*/ 357 h 378"/>
                <a:gd name="T26" fmla="*/ 113 w 692"/>
                <a:gd name="T27" fmla="*/ 377 h 378"/>
                <a:gd name="T28" fmla="*/ 1 w 692"/>
                <a:gd name="T29" fmla="*/ 357 h 3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692" h="378">
                  <a:moveTo>
                    <a:pt x="1" y="357"/>
                  </a:moveTo>
                  <a:cubicBezTo>
                    <a:pt x="0" y="351"/>
                    <a:pt x="69" y="350"/>
                    <a:pt x="109" y="341"/>
                  </a:cubicBezTo>
                  <a:cubicBezTo>
                    <a:pt x="149" y="332"/>
                    <a:pt x="200" y="327"/>
                    <a:pt x="241" y="305"/>
                  </a:cubicBezTo>
                  <a:cubicBezTo>
                    <a:pt x="282" y="283"/>
                    <a:pt x="322" y="245"/>
                    <a:pt x="353" y="209"/>
                  </a:cubicBezTo>
                  <a:cubicBezTo>
                    <a:pt x="384" y="173"/>
                    <a:pt x="406" y="121"/>
                    <a:pt x="429" y="89"/>
                  </a:cubicBezTo>
                  <a:cubicBezTo>
                    <a:pt x="452" y="57"/>
                    <a:pt x="468" y="32"/>
                    <a:pt x="493" y="17"/>
                  </a:cubicBezTo>
                  <a:cubicBezTo>
                    <a:pt x="518" y="2"/>
                    <a:pt x="554" y="0"/>
                    <a:pt x="577" y="1"/>
                  </a:cubicBezTo>
                  <a:cubicBezTo>
                    <a:pt x="600" y="2"/>
                    <a:pt x="613" y="10"/>
                    <a:pt x="629" y="21"/>
                  </a:cubicBezTo>
                  <a:cubicBezTo>
                    <a:pt x="645" y="32"/>
                    <a:pt x="666" y="46"/>
                    <a:pt x="673" y="65"/>
                  </a:cubicBezTo>
                  <a:cubicBezTo>
                    <a:pt x="680" y="84"/>
                    <a:pt x="692" y="110"/>
                    <a:pt x="673" y="137"/>
                  </a:cubicBezTo>
                  <a:cubicBezTo>
                    <a:pt x="654" y="164"/>
                    <a:pt x="602" y="198"/>
                    <a:pt x="561" y="225"/>
                  </a:cubicBezTo>
                  <a:cubicBezTo>
                    <a:pt x="520" y="252"/>
                    <a:pt x="478" y="275"/>
                    <a:pt x="425" y="297"/>
                  </a:cubicBezTo>
                  <a:cubicBezTo>
                    <a:pt x="372" y="319"/>
                    <a:pt x="297" y="344"/>
                    <a:pt x="245" y="357"/>
                  </a:cubicBezTo>
                  <a:cubicBezTo>
                    <a:pt x="193" y="370"/>
                    <a:pt x="156" y="376"/>
                    <a:pt x="113" y="377"/>
                  </a:cubicBezTo>
                  <a:cubicBezTo>
                    <a:pt x="70" y="378"/>
                    <a:pt x="2" y="363"/>
                    <a:pt x="1" y="357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ru-RU">
                <a:latin typeface="Arial" charset="0"/>
                <a:cs typeface="Arial" charset="0"/>
              </a:endParaRPr>
            </a:p>
          </p:txBody>
        </p:sp>
        <p:sp>
          <p:nvSpPr>
            <p:cNvPr id="17" name="AutoShape 56">
              <a:extLst>
                <a:ext uri="{FF2B5EF4-FFF2-40B4-BE49-F238E27FC236}">
                  <a16:creationId xmlns:a16="http://schemas.microsoft.com/office/drawing/2014/main" id="{7147A192-7FE7-14DB-AF7C-C97550D9FEF9}"/>
                </a:ext>
              </a:extLst>
            </p:cNvPr>
            <p:cNvSpPr>
              <a:spLocks noChangeArrowheads="1"/>
            </p:cNvSpPr>
            <p:nvPr/>
          </p:nvSpPr>
          <p:spPr bwMode="hidden">
            <a:xfrm rot="5400000">
              <a:off x="2724" y="2089"/>
              <a:ext cx="4320" cy="142"/>
            </a:xfrm>
            <a:custGeom>
              <a:avLst/>
              <a:gdLst>
                <a:gd name="T0" fmla="*/ 852 w 21600"/>
                <a:gd name="T1" fmla="*/ 0 h 21600"/>
                <a:gd name="T2" fmla="*/ 432 w 21600"/>
                <a:gd name="T3" fmla="*/ 1 h 21600"/>
                <a:gd name="T4" fmla="*/ 12 w 21600"/>
                <a:gd name="T5" fmla="*/ 0 h 21600"/>
                <a:gd name="T6" fmla="*/ 432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2105 w 21600"/>
                <a:gd name="T13" fmla="*/ 2130 h 21600"/>
                <a:gd name="T14" fmla="*/ 19495 w 21600"/>
                <a:gd name="T15" fmla="*/ 1947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607" y="21600"/>
                  </a:lnTo>
                  <a:lnTo>
                    <a:pt x="20993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10800000" vert="eaVert" wrap="none" anchor="ctr"/>
            <a:lstStyle/>
            <a:p>
              <a:endParaRPr lang="ru-RU"/>
            </a:p>
          </p:txBody>
        </p:sp>
      </p:grpSp>
      <p:sp>
        <p:nvSpPr>
          <p:cNvPr id="131129" name="Rectangle 57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370013"/>
            <a:ext cx="6965950" cy="20574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ru-RU" altLang="ru-RU" noProof="0"/>
              <a:t>Образец заголовка</a:t>
            </a:r>
          </a:p>
        </p:txBody>
      </p:sp>
      <p:sp>
        <p:nvSpPr>
          <p:cNvPr id="131130" name="Rectangle 58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727200" y="3886200"/>
            <a:ext cx="5640388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ru-RU" altLang="ru-RU" noProof="0"/>
              <a:t>Образец подзаголовка</a:t>
            </a:r>
          </a:p>
        </p:txBody>
      </p:sp>
      <p:sp>
        <p:nvSpPr>
          <p:cNvPr id="131131" name="Rectangle 59">
            <a:extLst>
              <a:ext uri="{FF2B5EF4-FFF2-40B4-BE49-F238E27FC236}">
                <a16:creationId xmlns:a16="http://schemas.microsoft.com/office/drawing/2014/main" id="{C5BC8DDE-9BDE-4684-8A90-D5004D602D67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4D8653-276A-4BE9-8ABA-3E121F31D5BC}" type="datetimeFigureOut">
              <a:rPr lang="ru-RU" altLang="ru-RU"/>
              <a:pPr>
                <a:defRPr/>
              </a:pPr>
              <a:t>27.02.2024</a:t>
            </a:fld>
            <a:endParaRPr lang="ru-RU" altLang="ru-RU"/>
          </a:p>
        </p:txBody>
      </p:sp>
      <p:sp>
        <p:nvSpPr>
          <p:cNvPr id="131132" name="Rectangle 60">
            <a:extLst>
              <a:ext uri="{FF2B5EF4-FFF2-40B4-BE49-F238E27FC236}">
                <a16:creationId xmlns:a16="http://schemas.microsoft.com/office/drawing/2014/main" id="{9784080E-97D0-A868-8AB4-CC237B7CF1B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131133" name="Rectangle 61">
            <a:extLst>
              <a:ext uri="{FF2B5EF4-FFF2-40B4-BE49-F238E27FC236}">
                <a16:creationId xmlns:a16="http://schemas.microsoft.com/office/drawing/2014/main" id="{BB64B3C8-8729-B3F7-2C0B-2C966AEB348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DC8BC79-D9B0-4E23-AEAC-5B9E69BBF56E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3714248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59">
            <a:extLst>
              <a:ext uri="{FF2B5EF4-FFF2-40B4-BE49-F238E27FC236}">
                <a16:creationId xmlns:a16="http://schemas.microsoft.com/office/drawing/2014/main" id="{835B1788-A7C4-FFC4-EB85-2A43514C238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764B0B-0122-458A-B292-040B9E43DEF9}" type="datetimeFigureOut">
              <a:rPr lang="ru-RU" altLang="ru-RU"/>
              <a:pPr>
                <a:defRPr/>
              </a:pPr>
              <a:t>27.02.2024</a:t>
            </a:fld>
            <a:endParaRPr lang="ru-RU" altLang="ru-RU"/>
          </a:p>
        </p:txBody>
      </p:sp>
      <p:sp>
        <p:nvSpPr>
          <p:cNvPr id="5" name="Rectangle 60">
            <a:extLst>
              <a:ext uri="{FF2B5EF4-FFF2-40B4-BE49-F238E27FC236}">
                <a16:creationId xmlns:a16="http://schemas.microsoft.com/office/drawing/2014/main" id="{64E485D6-39C2-78EE-2E79-F9C80B945AD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61">
            <a:extLst>
              <a:ext uri="{FF2B5EF4-FFF2-40B4-BE49-F238E27FC236}">
                <a16:creationId xmlns:a16="http://schemas.microsoft.com/office/drawing/2014/main" id="{5F185764-AAFD-6DD8-EA51-D10A195E83B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383459A-05C9-4607-804B-D97139F3BE5B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6686362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5827713" y="227013"/>
            <a:ext cx="1868487" cy="5868987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219075" y="227013"/>
            <a:ext cx="5456238" cy="5868987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59">
            <a:extLst>
              <a:ext uri="{FF2B5EF4-FFF2-40B4-BE49-F238E27FC236}">
                <a16:creationId xmlns:a16="http://schemas.microsoft.com/office/drawing/2014/main" id="{B8D114AA-105E-6335-AD94-3CAF807E04D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547D19-FC25-4FDB-8C5D-4906FF8D1074}" type="datetimeFigureOut">
              <a:rPr lang="ru-RU" altLang="ru-RU"/>
              <a:pPr>
                <a:defRPr/>
              </a:pPr>
              <a:t>27.02.2024</a:t>
            </a:fld>
            <a:endParaRPr lang="ru-RU" altLang="ru-RU"/>
          </a:p>
        </p:txBody>
      </p:sp>
      <p:sp>
        <p:nvSpPr>
          <p:cNvPr id="5" name="Rectangle 60">
            <a:extLst>
              <a:ext uri="{FF2B5EF4-FFF2-40B4-BE49-F238E27FC236}">
                <a16:creationId xmlns:a16="http://schemas.microsoft.com/office/drawing/2014/main" id="{C29EF493-D8D2-E44D-B029-0C1212442D6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61">
            <a:extLst>
              <a:ext uri="{FF2B5EF4-FFF2-40B4-BE49-F238E27FC236}">
                <a16:creationId xmlns:a16="http://schemas.microsoft.com/office/drawing/2014/main" id="{CDC6B481-F251-19C6-05FF-9CB89357303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F9566AB-A4AE-4507-97D9-FF9ACDC647DE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0785348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59">
            <a:extLst>
              <a:ext uri="{FF2B5EF4-FFF2-40B4-BE49-F238E27FC236}">
                <a16:creationId xmlns:a16="http://schemas.microsoft.com/office/drawing/2014/main" id="{81F8839C-1EA9-3045-73FA-21E8EAB35C9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79B24D-7EAA-496D-B70D-A73EA5D673FE}" type="datetimeFigureOut">
              <a:rPr lang="ru-RU" altLang="ru-RU"/>
              <a:pPr>
                <a:defRPr/>
              </a:pPr>
              <a:t>27.02.2024</a:t>
            </a:fld>
            <a:endParaRPr lang="ru-RU" altLang="ru-RU"/>
          </a:p>
        </p:txBody>
      </p:sp>
      <p:sp>
        <p:nvSpPr>
          <p:cNvPr id="5" name="Rectangle 60">
            <a:extLst>
              <a:ext uri="{FF2B5EF4-FFF2-40B4-BE49-F238E27FC236}">
                <a16:creationId xmlns:a16="http://schemas.microsoft.com/office/drawing/2014/main" id="{BF1F2540-A01F-B614-A36E-A0ADDDFBEFB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61">
            <a:extLst>
              <a:ext uri="{FF2B5EF4-FFF2-40B4-BE49-F238E27FC236}">
                <a16:creationId xmlns:a16="http://schemas.microsoft.com/office/drawing/2014/main" id="{D976C013-AD55-96B0-8B68-C6B39D4BE85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DC40CED-211A-4879-B2C3-CDE4C03FF191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66986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Rectangle 59">
            <a:extLst>
              <a:ext uri="{FF2B5EF4-FFF2-40B4-BE49-F238E27FC236}">
                <a16:creationId xmlns:a16="http://schemas.microsoft.com/office/drawing/2014/main" id="{07C48218-3C2A-36E4-AC62-B58E5E99CD1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1ABA47-E057-4112-B1F4-E97BF3048D77}" type="datetimeFigureOut">
              <a:rPr lang="ru-RU" altLang="ru-RU"/>
              <a:pPr>
                <a:defRPr/>
              </a:pPr>
              <a:t>27.02.2024</a:t>
            </a:fld>
            <a:endParaRPr lang="ru-RU" altLang="ru-RU"/>
          </a:p>
        </p:txBody>
      </p:sp>
      <p:sp>
        <p:nvSpPr>
          <p:cNvPr id="5" name="Rectangle 60">
            <a:extLst>
              <a:ext uri="{FF2B5EF4-FFF2-40B4-BE49-F238E27FC236}">
                <a16:creationId xmlns:a16="http://schemas.microsoft.com/office/drawing/2014/main" id="{7EF40485-40E0-65B4-56CD-95238497304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61">
            <a:extLst>
              <a:ext uri="{FF2B5EF4-FFF2-40B4-BE49-F238E27FC236}">
                <a16:creationId xmlns:a16="http://schemas.microsoft.com/office/drawing/2014/main" id="{AB36A13D-D0CF-4CC5-0338-12C32A9F145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3F533AD-6D35-4392-9E45-64260A1416A7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6443372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263525" y="1598613"/>
            <a:ext cx="3616325" cy="44973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032250" y="1598613"/>
            <a:ext cx="3617913" cy="44973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Rectangle 59">
            <a:extLst>
              <a:ext uri="{FF2B5EF4-FFF2-40B4-BE49-F238E27FC236}">
                <a16:creationId xmlns:a16="http://schemas.microsoft.com/office/drawing/2014/main" id="{33028471-13EE-FF6D-94A5-AAAA404DEEB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6B3756-E721-429E-888B-24E365A961A3}" type="datetimeFigureOut">
              <a:rPr lang="ru-RU" altLang="ru-RU"/>
              <a:pPr>
                <a:defRPr/>
              </a:pPr>
              <a:t>27.02.2024</a:t>
            </a:fld>
            <a:endParaRPr lang="ru-RU" altLang="ru-RU"/>
          </a:p>
        </p:txBody>
      </p:sp>
      <p:sp>
        <p:nvSpPr>
          <p:cNvPr id="6" name="Rectangle 60">
            <a:extLst>
              <a:ext uri="{FF2B5EF4-FFF2-40B4-BE49-F238E27FC236}">
                <a16:creationId xmlns:a16="http://schemas.microsoft.com/office/drawing/2014/main" id="{70BC38AF-7909-AE89-44BA-7E252E530DA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7" name="Rectangle 61">
            <a:extLst>
              <a:ext uri="{FF2B5EF4-FFF2-40B4-BE49-F238E27FC236}">
                <a16:creationId xmlns:a16="http://schemas.microsoft.com/office/drawing/2014/main" id="{C166F47E-62CA-43F2-889F-E24D6AA8FA9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F0DDF1A-9B51-4F02-93C9-7B3942921E3A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6326173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Rectangle 59">
            <a:extLst>
              <a:ext uri="{FF2B5EF4-FFF2-40B4-BE49-F238E27FC236}">
                <a16:creationId xmlns:a16="http://schemas.microsoft.com/office/drawing/2014/main" id="{2DA51346-DEA7-57D3-DF15-3C7543BB636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EB4A5F-BAB3-459B-B665-E058CD38EB21}" type="datetimeFigureOut">
              <a:rPr lang="ru-RU" altLang="ru-RU"/>
              <a:pPr>
                <a:defRPr/>
              </a:pPr>
              <a:t>27.02.2024</a:t>
            </a:fld>
            <a:endParaRPr lang="ru-RU" altLang="ru-RU"/>
          </a:p>
        </p:txBody>
      </p:sp>
      <p:sp>
        <p:nvSpPr>
          <p:cNvPr id="8" name="Rectangle 60">
            <a:extLst>
              <a:ext uri="{FF2B5EF4-FFF2-40B4-BE49-F238E27FC236}">
                <a16:creationId xmlns:a16="http://schemas.microsoft.com/office/drawing/2014/main" id="{167C0763-51F9-56F8-F49D-95F810FB2D8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9" name="Rectangle 61">
            <a:extLst>
              <a:ext uri="{FF2B5EF4-FFF2-40B4-BE49-F238E27FC236}">
                <a16:creationId xmlns:a16="http://schemas.microsoft.com/office/drawing/2014/main" id="{237E54D7-86A6-CF1B-A2F5-AF07F3BF427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E44AFA9-B50E-4D0A-A868-22F0FC007CCD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9161972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Rectangle 59">
            <a:extLst>
              <a:ext uri="{FF2B5EF4-FFF2-40B4-BE49-F238E27FC236}">
                <a16:creationId xmlns:a16="http://schemas.microsoft.com/office/drawing/2014/main" id="{CA75068C-DED6-66F9-5E7B-49B2B121084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DF4688-9FE0-4BD4-A8B6-A69659F222E4}" type="datetimeFigureOut">
              <a:rPr lang="ru-RU" altLang="ru-RU"/>
              <a:pPr>
                <a:defRPr/>
              </a:pPr>
              <a:t>27.02.2024</a:t>
            </a:fld>
            <a:endParaRPr lang="ru-RU" altLang="ru-RU"/>
          </a:p>
        </p:txBody>
      </p:sp>
      <p:sp>
        <p:nvSpPr>
          <p:cNvPr id="4" name="Rectangle 60">
            <a:extLst>
              <a:ext uri="{FF2B5EF4-FFF2-40B4-BE49-F238E27FC236}">
                <a16:creationId xmlns:a16="http://schemas.microsoft.com/office/drawing/2014/main" id="{92D13CA9-8309-DEA9-D3B4-5D414108D76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61">
            <a:extLst>
              <a:ext uri="{FF2B5EF4-FFF2-40B4-BE49-F238E27FC236}">
                <a16:creationId xmlns:a16="http://schemas.microsoft.com/office/drawing/2014/main" id="{434B2BE0-7E2F-42C0-0515-C1685D73432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74F6D2E-E917-427B-9DB0-DFD155BDAC2E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6593466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9">
            <a:extLst>
              <a:ext uri="{FF2B5EF4-FFF2-40B4-BE49-F238E27FC236}">
                <a16:creationId xmlns:a16="http://schemas.microsoft.com/office/drawing/2014/main" id="{C97517D0-5D32-218D-4711-B46F20C6634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236CB0-1F4A-4465-8ABE-BF7D03DA4D3A}" type="datetimeFigureOut">
              <a:rPr lang="ru-RU" altLang="ru-RU"/>
              <a:pPr>
                <a:defRPr/>
              </a:pPr>
              <a:t>27.02.2024</a:t>
            </a:fld>
            <a:endParaRPr lang="ru-RU" altLang="ru-RU"/>
          </a:p>
        </p:txBody>
      </p:sp>
      <p:sp>
        <p:nvSpPr>
          <p:cNvPr id="3" name="Rectangle 60">
            <a:extLst>
              <a:ext uri="{FF2B5EF4-FFF2-40B4-BE49-F238E27FC236}">
                <a16:creationId xmlns:a16="http://schemas.microsoft.com/office/drawing/2014/main" id="{DC473C2F-B304-C52A-D2CD-AD80DD5FD36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4" name="Rectangle 61">
            <a:extLst>
              <a:ext uri="{FF2B5EF4-FFF2-40B4-BE49-F238E27FC236}">
                <a16:creationId xmlns:a16="http://schemas.microsoft.com/office/drawing/2014/main" id="{E0E9A415-6667-375A-F9F1-636232A4966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1BDC2A6-8596-4989-91DE-FB2FB476F56A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0198684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59">
            <a:extLst>
              <a:ext uri="{FF2B5EF4-FFF2-40B4-BE49-F238E27FC236}">
                <a16:creationId xmlns:a16="http://schemas.microsoft.com/office/drawing/2014/main" id="{2CA66A96-B96E-BCB2-047F-6C39875529E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A43A5C-B158-44C8-81F3-643AEAD92800}" type="datetimeFigureOut">
              <a:rPr lang="ru-RU" altLang="ru-RU"/>
              <a:pPr>
                <a:defRPr/>
              </a:pPr>
              <a:t>27.02.2024</a:t>
            </a:fld>
            <a:endParaRPr lang="ru-RU" altLang="ru-RU"/>
          </a:p>
        </p:txBody>
      </p:sp>
      <p:sp>
        <p:nvSpPr>
          <p:cNvPr id="6" name="Rectangle 60">
            <a:extLst>
              <a:ext uri="{FF2B5EF4-FFF2-40B4-BE49-F238E27FC236}">
                <a16:creationId xmlns:a16="http://schemas.microsoft.com/office/drawing/2014/main" id="{D632FA27-E976-EB88-5A9B-CB1FDE848CF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7" name="Rectangle 61">
            <a:extLst>
              <a:ext uri="{FF2B5EF4-FFF2-40B4-BE49-F238E27FC236}">
                <a16:creationId xmlns:a16="http://schemas.microsoft.com/office/drawing/2014/main" id="{087EF4A6-D0E2-A981-7972-AA7321AEC72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2AE0FCE-24A6-426A-BF8F-66383BED365F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53168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59">
            <a:extLst>
              <a:ext uri="{FF2B5EF4-FFF2-40B4-BE49-F238E27FC236}">
                <a16:creationId xmlns:a16="http://schemas.microsoft.com/office/drawing/2014/main" id="{667212CB-BCD7-01B6-7D8E-38987BE2AE3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60B503-2333-420D-B0AD-861A2EB9FA99}" type="datetimeFigureOut">
              <a:rPr lang="ru-RU" altLang="ru-RU"/>
              <a:pPr>
                <a:defRPr/>
              </a:pPr>
              <a:t>27.02.2024</a:t>
            </a:fld>
            <a:endParaRPr lang="ru-RU" altLang="ru-RU"/>
          </a:p>
        </p:txBody>
      </p:sp>
      <p:sp>
        <p:nvSpPr>
          <p:cNvPr id="6" name="Rectangle 60">
            <a:extLst>
              <a:ext uri="{FF2B5EF4-FFF2-40B4-BE49-F238E27FC236}">
                <a16:creationId xmlns:a16="http://schemas.microsoft.com/office/drawing/2014/main" id="{2E3E72D8-1431-CD7B-AF35-8878701028B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7" name="Rectangle 61">
            <a:extLst>
              <a:ext uri="{FF2B5EF4-FFF2-40B4-BE49-F238E27FC236}">
                <a16:creationId xmlns:a16="http://schemas.microsoft.com/office/drawing/2014/main" id="{CEFE83B0-6868-5AF9-8EC5-D460E48AFC6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9BB7374-E613-4A3C-92B8-AEF9407C5768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2802578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w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>
            <a:extLst>
              <a:ext uri="{FF2B5EF4-FFF2-40B4-BE49-F238E27FC236}">
                <a16:creationId xmlns:a16="http://schemas.microsoft.com/office/drawing/2014/main" id="{1D1D1CE3-89AB-E2F6-BC0D-63092ED33D2F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9159875" cy="6870700"/>
            <a:chOff x="0" y="0"/>
            <a:chExt cx="5770" cy="4328"/>
          </a:xfrm>
        </p:grpSpPr>
        <p:sp>
          <p:nvSpPr>
            <p:cNvPr id="1032" name="Rectangle 3">
              <a:extLst>
                <a:ext uri="{FF2B5EF4-FFF2-40B4-BE49-F238E27FC236}">
                  <a16:creationId xmlns:a16="http://schemas.microsoft.com/office/drawing/2014/main" id="{57E13A3C-FE77-48E3-1957-6149FFDB64D7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0" y="4186"/>
              <a:ext cx="5089" cy="142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defRPr/>
              </a:pPr>
              <a:endParaRPr kumimoji="1" lang="ru-RU" altLang="ru-RU"/>
            </a:p>
          </p:txBody>
        </p:sp>
        <p:sp>
          <p:nvSpPr>
            <p:cNvPr id="1033" name="Rectangle 4">
              <a:extLst>
                <a:ext uri="{FF2B5EF4-FFF2-40B4-BE49-F238E27FC236}">
                  <a16:creationId xmlns:a16="http://schemas.microsoft.com/office/drawing/2014/main" id="{FD72FAA0-0CEE-3D73-6A16-31013C504076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0" y="0"/>
              <a:ext cx="5089" cy="126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defRPr/>
              </a:pPr>
              <a:endParaRPr kumimoji="1" lang="ru-RU" altLang="ru-RU"/>
            </a:p>
          </p:txBody>
        </p:sp>
        <p:sp>
          <p:nvSpPr>
            <p:cNvPr id="130053" name="Rectangle 5">
              <a:extLst>
                <a:ext uri="{FF2B5EF4-FFF2-40B4-BE49-F238E27FC236}">
                  <a16:creationId xmlns:a16="http://schemas.microsoft.com/office/drawing/2014/main" id="{0E97E703-4128-A379-E518-07A6CDE6C13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10" y="0"/>
              <a:ext cx="758" cy="4320"/>
            </a:xfrm>
            <a:prstGeom prst="rect">
              <a:avLst/>
            </a:prstGeom>
            <a:gradFill rotWithShape="0">
              <a:gsLst>
                <a:gs pos="0">
                  <a:schemeClr val="accent1">
                    <a:gamma/>
                    <a:shade val="84706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84706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defRPr/>
              </a:pPr>
              <a:endParaRPr kumimoji="1" lang="ru-RU" altLang="ru-RU">
                <a:latin typeface="Arial" charset="0"/>
                <a:cs typeface="Arial" charset="0"/>
              </a:endParaRPr>
            </a:p>
          </p:txBody>
        </p:sp>
        <p:grpSp>
          <p:nvGrpSpPr>
            <p:cNvPr id="1035" name="Group 6">
              <a:extLst>
                <a:ext uri="{FF2B5EF4-FFF2-40B4-BE49-F238E27FC236}">
                  <a16:creationId xmlns:a16="http://schemas.microsoft.com/office/drawing/2014/main" id="{3BF3A8C2-5EE1-BC05-A686-682692C7535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944" y="1"/>
              <a:ext cx="816" cy="3974"/>
              <a:chOff x="4944" y="1"/>
              <a:chExt cx="816" cy="3974"/>
            </a:xfrm>
          </p:grpSpPr>
          <p:grpSp>
            <p:nvGrpSpPr>
              <p:cNvPr id="1047" name="Group 7">
                <a:extLst>
                  <a:ext uri="{FF2B5EF4-FFF2-40B4-BE49-F238E27FC236}">
                    <a16:creationId xmlns:a16="http://schemas.microsoft.com/office/drawing/2014/main" id="{244530DF-4C23-9FB4-3881-7806C0F694E5}"/>
                  </a:ext>
                </a:extLst>
              </p:cNvPr>
              <p:cNvGrpSpPr>
                <a:grpSpLocks/>
              </p:cNvGrpSpPr>
              <p:nvPr userDrawn="1"/>
            </p:nvGrpSpPr>
            <p:grpSpPr bwMode="auto">
              <a:xfrm>
                <a:off x="5280" y="1"/>
                <a:ext cx="480" cy="1430"/>
                <a:chOff x="5280" y="1"/>
                <a:chExt cx="480" cy="1430"/>
              </a:xfrm>
            </p:grpSpPr>
            <p:grpSp>
              <p:nvGrpSpPr>
                <p:cNvPr id="1068" name="Group 8">
                  <a:extLst>
                    <a:ext uri="{FF2B5EF4-FFF2-40B4-BE49-F238E27FC236}">
                      <a16:creationId xmlns:a16="http://schemas.microsoft.com/office/drawing/2014/main" id="{4B71B7E2-3DB0-D560-412F-1A5F259B2C6C}"/>
                    </a:ext>
                  </a:extLst>
                </p:cNvPr>
                <p:cNvGrpSpPr>
                  <a:grpSpLocks/>
                </p:cNvGrpSpPr>
                <p:nvPr userDrawn="1"/>
              </p:nvGrpSpPr>
              <p:grpSpPr bwMode="auto">
                <a:xfrm rot="-5400000">
                  <a:off x="5484" y="0"/>
                  <a:ext cx="174" cy="176"/>
                  <a:chOff x="1657" y="323"/>
                  <a:chExt cx="1691" cy="2560"/>
                </a:xfrm>
              </p:grpSpPr>
              <p:grpSp>
                <p:nvGrpSpPr>
                  <p:cNvPr id="1077" name="Group 9">
                    <a:extLst>
                      <a:ext uri="{FF2B5EF4-FFF2-40B4-BE49-F238E27FC236}">
                        <a16:creationId xmlns:a16="http://schemas.microsoft.com/office/drawing/2014/main" id="{678FA4A4-FDB9-0378-096D-EE65182EA030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1657" y="323"/>
                    <a:ext cx="1691" cy="2560"/>
                    <a:chOff x="1657" y="323"/>
                    <a:chExt cx="1691" cy="2560"/>
                  </a:xfrm>
                </p:grpSpPr>
                <p:sp>
                  <p:nvSpPr>
                    <p:cNvPr id="1084" name="Freeform 10">
                      <a:extLst>
                        <a:ext uri="{FF2B5EF4-FFF2-40B4-BE49-F238E27FC236}">
                          <a16:creationId xmlns:a16="http://schemas.microsoft.com/office/drawing/2014/main" id="{27BD4B7A-5A2A-F3FD-F303-EBC387EFD4E7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2117" y="323"/>
                      <a:ext cx="1231" cy="2560"/>
                    </a:xfrm>
                    <a:custGeom>
                      <a:avLst/>
                      <a:gdLst>
                        <a:gd name="T0" fmla="*/ 337 w 1231"/>
                        <a:gd name="T1" fmla="*/ 283 h 2560"/>
                        <a:gd name="T2" fmla="*/ 415 w 1231"/>
                        <a:gd name="T3" fmla="*/ 115 h 2560"/>
                        <a:gd name="T4" fmla="*/ 583 w 1231"/>
                        <a:gd name="T5" fmla="*/ 7 h 2560"/>
                        <a:gd name="T6" fmla="*/ 895 w 1231"/>
                        <a:gd name="T7" fmla="*/ 61 h 2560"/>
                        <a:gd name="T8" fmla="*/ 1051 w 1231"/>
                        <a:gd name="T9" fmla="*/ 349 h 2560"/>
                        <a:gd name="T10" fmla="*/ 979 w 1231"/>
                        <a:gd name="T11" fmla="*/ 769 h 2560"/>
                        <a:gd name="T12" fmla="*/ 943 w 1231"/>
                        <a:gd name="T13" fmla="*/ 943 h 2560"/>
                        <a:gd name="T14" fmla="*/ 1105 w 1231"/>
                        <a:gd name="T15" fmla="*/ 1075 h 2560"/>
                        <a:gd name="T16" fmla="*/ 1231 w 1231"/>
                        <a:gd name="T17" fmla="*/ 1525 h 2560"/>
                        <a:gd name="T18" fmla="*/ 1123 w 1231"/>
                        <a:gd name="T19" fmla="*/ 1969 h 2560"/>
                        <a:gd name="T20" fmla="*/ 907 w 1231"/>
                        <a:gd name="T21" fmla="*/ 2077 h 2560"/>
                        <a:gd name="T22" fmla="*/ 721 w 1231"/>
                        <a:gd name="T23" fmla="*/ 2059 h 2560"/>
                        <a:gd name="T24" fmla="*/ 655 w 1231"/>
                        <a:gd name="T25" fmla="*/ 2251 h 2560"/>
                        <a:gd name="T26" fmla="*/ 529 w 1231"/>
                        <a:gd name="T27" fmla="*/ 2527 h 2560"/>
                        <a:gd name="T28" fmla="*/ 211 w 1231"/>
                        <a:gd name="T29" fmla="*/ 2509 h 2560"/>
                        <a:gd name="T30" fmla="*/ 31 w 1231"/>
                        <a:gd name="T31" fmla="*/ 2227 h 2560"/>
                        <a:gd name="T32" fmla="*/ 25 w 1231"/>
                        <a:gd name="T33" fmla="*/ 1969 h 2560"/>
                        <a:gd name="T34" fmla="*/ 145 w 1231"/>
                        <a:gd name="T35" fmla="*/ 1651 h 2560"/>
                        <a:gd name="T36" fmla="*/ 259 w 1231"/>
                        <a:gd name="T37" fmla="*/ 1513 h 2560"/>
                        <a:gd name="T38" fmla="*/ 217 w 1231"/>
                        <a:gd name="T39" fmla="*/ 1729 h 2560"/>
                        <a:gd name="T40" fmla="*/ 73 w 1231"/>
                        <a:gd name="T41" fmla="*/ 2023 h 2560"/>
                        <a:gd name="T42" fmla="*/ 169 w 1231"/>
                        <a:gd name="T43" fmla="*/ 2323 h 2560"/>
                        <a:gd name="T44" fmla="*/ 439 w 1231"/>
                        <a:gd name="T45" fmla="*/ 2431 h 2560"/>
                        <a:gd name="T46" fmla="*/ 595 w 1231"/>
                        <a:gd name="T47" fmla="*/ 2227 h 2560"/>
                        <a:gd name="T48" fmla="*/ 577 w 1231"/>
                        <a:gd name="T49" fmla="*/ 1807 h 2560"/>
                        <a:gd name="T50" fmla="*/ 493 w 1231"/>
                        <a:gd name="T51" fmla="*/ 1531 h 2560"/>
                        <a:gd name="T52" fmla="*/ 535 w 1231"/>
                        <a:gd name="T53" fmla="*/ 1459 h 2560"/>
                        <a:gd name="T54" fmla="*/ 625 w 1231"/>
                        <a:gd name="T55" fmla="*/ 1633 h 2560"/>
                        <a:gd name="T56" fmla="*/ 721 w 1231"/>
                        <a:gd name="T57" fmla="*/ 1933 h 2560"/>
                        <a:gd name="T58" fmla="*/ 967 w 1231"/>
                        <a:gd name="T59" fmla="*/ 1963 h 2560"/>
                        <a:gd name="T60" fmla="*/ 1135 w 1231"/>
                        <a:gd name="T61" fmla="*/ 1687 h 2560"/>
                        <a:gd name="T62" fmla="*/ 1117 w 1231"/>
                        <a:gd name="T63" fmla="*/ 1273 h 2560"/>
                        <a:gd name="T64" fmla="*/ 883 w 1231"/>
                        <a:gd name="T65" fmla="*/ 1057 h 2560"/>
                        <a:gd name="T66" fmla="*/ 679 w 1231"/>
                        <a:gd name="T67" fmla="*/ 1129 h 2560"/>
                        <a:gd name="T68" fmla="*/ 577 w 1231"/>
                        <a:gd name="T69" fmla="*/ 1117 h 2560"/>
                        <a:gd name="T70" fmla="*/ 619 w 1231"/>
                        <a:gd name="T71" fmla="*/ 1033 h 2560"/>
                        <a:gd name="T72" fmla="*/ 811 w 1231"/>
                        <a:gd name="T73" fmla="*/ 937 h 2560"/>
                        <a:gd name="T74" fmla="*/ 949 w 1231"/>
                        <a:gd name="T75" fmla="*/ 613 h 2560"/>
                        <a:gd name="T76" fmla="*/ 883 w 1231"/>
                        <a:gd name="T77" fmla="*/ 175 h 2560"/>
                        <a:gd name="T78" fmla="*/ 619 w 1231"/>
                        <a:gd name="T79" fmla="*/ 103 h 2560"/>
                        <a:gd name="T80" fmla="*/ 391 w 1231"/>
                        <a:gd name="T81" fmla="*/ 355 h 2560"/>
                        <a:gd name="T82" fmla="*/ 403 w 1231"/>
                        <a:gd name="T83" fmla="*/ 763 h 2560"/>
                        <a:gd name="T84" fmla="*/ 343 w 1231"/>
                        <a:gd name="T85" fmla="*/ 949 h 2560"/>
                        <a:gd name="T86" fmla="*/ 289 w 1231"/>
                        <a:gd name="T87" fmla="*/ 685 h 2560"/>
                        <a:gd name="T88" fmla="*/ 307 w 1231"/>
                        <a:gd name="T89" fmla="*/ 367 h 2560"/>
                        <a:gd name="T90" fmla="*/ 0 60000 65536"/>
                        <a:gd name="T91" fmla="*/ 0 60000 65536"/>
                        <a:gd name="T92" fmla="*/ 0 60000 65536"/>
                        <a:gd name="T93" fmla="*/ 0 60000 65536"/>
                        <a:gd name="T94" fmla="*/ 0 60000 65536"/>
                        <a:gd name="T95" fmla="*/ 0 60000 65536"/>
                        <a:gd name="T96" fmla="*/ 0 60000 65536"/>
                        <a:gd name="T97" fmla="*/ 0 60000 65536"/>
                        <a:gd name="T98" fmla="*/ 0 60000 65536"/>
                        <a:gd name="T99" fmla="*/ 0 60000 65536"/>
                        <a:gd name="T100" fmla="*/ 0 60000 65536"/>
                        <a:gd name="T101" fmla="*/ 0 60000 65536"/>
                        <a:gd name="T102" fmla="*/ 0 60000 65536"/>
                        <a:gd name="T103" fmla="*/ 0 60000 65536"/>
                        <a:gd name="T104" fmla="*/ 0 60000 65536"/>
                        <a:gd name="T105" fmla="*/ 0 60000 65536"/>
                        <a:gd name="T106" fmla="*/ 0 60000 65536"/>
                        <a:gd name="T107" fmla="*/ 0 60000 65536"/>
                        <a:gd name="T108" fmla="*/ 0 60000 65536"/>
                        <a:gd name="T109" fmla="*/ 0 60000 65536"/>
                        <a:gd name="T110" fmla="*/ 0 60000 65536"/>
                        <a:gd name="T111" fmla="*/ 0 60000 65536"/>
                        <a:gd name="T112" fmla="*/ 0 60000 65536"/>
                        <a:gd name="T113" fmla="*/ 0 60000 65536"/>
                        <a:gd name="T114" fmla="*/ 0 60000 65536"/>
                        <a:gd name="T115" fmla="*/ 0 60000 65536"/>
                        <a:gd name="T116" fmla="*/ 0 60000 65536"/>
                        <a:gd name="T117" fmla="*/ 0 60000 65536"/>
                        <a:gd name="T118" fmla="*/ 0 60000 65536"/>
                        <a:gd name="T119" fmla="*/ 0 60000 65536"/>
                        <a:gd name="T120" fmla="*/ 0 60000 65536"/>
                        <a:gd name="T121" fmla="*/ 0 60000 65536"/>
                        <a:gd name="T122" fmla="*/ 0 60000 65536"/>
                        <a:gd name="T123" fmla="*/ 0 60000 65536"/>
                        <a:gd name="T124" fmla="*/ 0 60000 65536"/>
                        <a:gd name="T125" fmla="*/ 0 60000 65536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</a:gdLst>
                      <a:ahLst/>
                      <a:cxnLst>
                        <a:cxn ang="T90">
                          <a:pos x="T0" y="T1"/>
                        </a:cxn>
                        <a:cxn ang="T91">
                          <a:pos x="T2" y="T3"/>
                        </a:cxn>
                        <a:cxn ang="T92">
                          <a:pos x="T4" y="T5"/>
                        </a:cxn>
                        <a:cxn ang="T93">
                          <a:pos x="T6" y="T7"/>
                        </a:cxn>
                        <a:cxn ang="T94">
                          <a:pos x="T8" y="T9"/>
                        </a:cxn>
                        <a:cxn ang="T95">
                          <a:pos x="T10" y="T11"/>
                        </a:cxn>
                        <a:cxn ang="T96">
                          <a:pos x="T12" y="T13"/>
                        </a:cxn>
                        <a:cxn ang="T97">
                          <a:pos x="T14" y="T15"/>
                        </a:cxn>
                        <a:cxn ang="T98">
                          <a:pos x="T16" y="T17"/>
                        </a:cxn>
                        <a:cxn ang="T99">
                          <a:pos x="T18" y="T19"/>
                        </a:cxn>
                        <a:cxn ang="T100">
                          <a:pos x="T20" y="T21"/>
                        </a:cxn>
                        <a:cxn ang="T101">
                          <a:pos x="T22" y="T23"/>
                        </a:cxn>
                        <a:cxn ang="T102">
                          <a:pos x="T24" y="T25"/>
                        </a:cxn>
                        <a:cxn ang="T103">
                          <a:pos x="T26" y="T27"/>
                        </a:cxn>
                        <a:cxn ang="T104">
                          <a:pos x="T28" y="T29"/>
                        </a:cxn>
                        <a:cxn ang="T105">
                          <a:pos x="T30" y="T31"/>
                        </a:cxn>
                        <a:cxn ang="T106">
                          <a:pos x="T32" y="T33"/>
                        </a:cxn>
                        <a:cxn ang="T107">
                          <a:pos x="T34" y="T35"/>
                        </a:cxn>
                        <a:cxn ang="T108">
                          <a:pos x="T36" y="T37"/>
                        </a:cxn>
                        <a:cxn ang="T109">
                          <a:pos x="T38" y="T39"/>
                        </a:cxn>
                        <a:cxn ang="T110">
                          <a:pos x="T40" y="T41"/>
                        </a:cxn>
                        <a:cxn ang="T111">
                          <a:pos x="T42" y="T43"/>
                        </a:cxn>
                        <a:cxn ang="T112">
                          <a:pos x="T44" y="T45"/>
                        </a:cxn>
                        <a:cxn ang="T113">
                          <a:pos x="T46" y="T47"/>
                        </a:cxn>
                        <a:cxn ang="T114">
                          <a:pos x="T48" y="T49"/>
                        </a:cxn>
                        <a:cxn ang="T115">
                          <a:pos x="T50" y="T51"/>
                        </a:cxn>
                        <a:cxn ang="T116">
                          <a:pos x="T52" y="T53"/>
                        </a:cxn>
                        <a:cxn ang="T117">
                          <a:pos x="T54" y="T55"/>
                        </a:cxn>
                        <a:cxn ang="T118">
                          <a:pos x="T56" y="T57"/>
                        </a:cxn>
                        <a:cxn ang="T119">
                          <a:pos x="T58" y="T59"/>
                        </a:cxn>
                        <a:cxn ang="T120">
                          <a:pos x="T60" y="T61"/>
                        </a:cxn>
                        <a:cxn ang="T121">
                          <a:pos x="T62" y="T63"/>
                        </a:cxn>
                        <a:cxn ang="T122">
                          <a:pos x="T64" y="T65"/>
                        </a:cxn>
                        <a:cxn ang="T123">
                          <a:pos x="T66" y="T67"/>
                        </a:cxn>
                        <a:cxn ang="T124">
                          <a:pos x="T68" y="T69"/>
                        </a:cxn>
                        <a:cxn ang="T125">
                          <a:pos x="T70" y="T71"/>
                        </a:cxn>
                        <a:cxn ang="T126">
                          <a:pos x="T72" y="T73"/>
                        </a:cxn>
                        <a:cxn ang="T127">
                          <a:pos x="T74" y="T75"/>
                        </a:cxn>
                        <a:cxn ang="T128">
                          <a:pos x="T76" y="T77"/>
                        </a:cxn>
                        <a:cxn ang="T129">
                          <a:pos x="T78" y="T79"/>
                        </a:cxn>
                        <a:cxn ang="T130">
                          <a:pos x="T80" y="T81"/>
                        </a:cxn>
                        <a:cxn ang="T131">
                          <a:pos x="T82" y="T83"/>
                        </a:cxn>
                        <a:cxn ang="T132">
                          <a:pos x="T84" y="T85"/>
                        </a:cxn>
                        <a:cxn ang="T133">
                          <a:pos x="T86" y="T87"/>
                        </a:cxn>
                        <a:cxn ang="T134">
                          <a:pos x="T88" y="T89"/>
                        </a:cxn>
                      </a:cxnLst>
                      <a:rect l="0" t="0" r="r" b="b"/>
                      <a:pathLst>
                        <a:path w="1231" h="2560">
                          <a:moveTo>
                            <a:pt x="307" y="367"/>
                          </a:moveTo>
                          <a:cubicBezTo>
                            <a:pt x="317" y="336"/>
                            <a:pt x="326" y="303"/>
                            <a:pt x="337" y="283"/>
                          </a:cubicBezTo>
                          <a:cubicBezTo>
                            <a:pt x="348" y="263"/>
                            <a:pt x="360" y="275"/>
                            <a:pt x="373" y="247"/>
                          </a:cubicBezTo>
                          <a:cubicBezTo>
                            <a:pt x="386" y="219"/>
                            <a:pt x="400" y="147"/>
                            <a:pt x="415" y="115"/>
                          </a:cubicBezTo>
                          <a:cubicBezTo>
                            <a:pt x="430" y="83"/>
                            <a:pt x="435" y="73"/>
                            <a:pt x="463" y="55"/>
                          </a:cubicBezTo>
                          <a:cubicBezTo>
                            <a:pt x="491" y="37"/>
                            <a:pt x="536" y="14"/>
                            <a:pt x="583" y="7"/>
                          </a:cubicBezTo>
                          <a:cubicBezTo>
                            <a:pt x="630" y="0"/>
                            <a:pt x="693" y="4"/>
                            <a:pt x="745" y="13"/>
                          </a:cubicBezTo>
                          <a:cubicBezTo>
                            <a:pt x="797" y="22"/>
                            <a:pt x="852" y="34"/>
                            <a:pt x="895" y="61"/>
                          </a:cubicBezTo>
                          <a:cubicBezTo>
                            <a:pt x="938" y="88"/>
                            <a:pt x="977" y="127"/>
                            <a:pt x="1003" y="175"/>
                          </a:cubicBezTo>
                          <a:cubicBezTo>
                            <a:pt x="1029" y="223"/>
                            <a:pt x="1044" y="287"/>
                            <a:pt x="1051" y="349"/>
                          </a:cubicBezTo>
                          <a:cubicBezTo>
                            <a:pt x="1058" y="411"/>
                            <a:pt x="1057" y="477"/>
                            <a:pt x="1045" y="547"/>
                          </a:cubicBezTo>
                          <a:cubicBezTo>
                            <a:pt x="1033" y="617"/>
                            <a:pt x="995" y="712"/>
                            <a:pt x="979" y="769"/>
                          </a:cubicBezTo>
                          <a:cubicBezTo>
                            <a:pt x="963" y="826"/>
                            <a:pt x="955" y="860"/>
                            <a:pt x="949" y="889"/>
                          </a:cubicBezTo>
                          <a:cubicBezTo>
                            <a:pt x="943" y="918"/>
                            <a:pt x="936" y="925"/>
                            <a:pt x="943" y="943"/>
                          </a:cubicBezTo>
                          <a:cubicBezTo>
                            <a:pt x="950" y="961"/>
                            <a:pt x="964" y="975"/>
                            <a:pt x="991" y="997"/>
                          </a:cubicBezTo>
                          <a:cubicBezTo>
                            <a:pt x="1018" y="1019"/>
                            <a:pt x="1069" y="1033"/>
                            <a:pt x="1105" y="1075"/>
                          </a:cubicBezTo>
                          <a:cubicBezTo>
                            <a:pt x="1141" y="1117"/>
                            <a:pt x="1186" y="1174"/>
                            <a:pt x="1207" y="1249"/>
                          </a:cubicBezTo>
                          <a:cubicBezTo>
                            <a:pt x="1228" y="1324"/>
                            <a:pt x="1231" y="1441"/>
                            <a:pt x="1231" y="1525"/>
                          </a:cubicBezTo>
                          <a:cubicBezTo>
                            <a:pt x="1231" y="1609"/>
                            <a:pt x="1225" y="1679"/>
                            <a:pt x="1207" y="1753"/>
                          </a:cubicBezTo>
                          <a:cubicBezTo>
                            <a:pt x="1189" y="1827"/>
                            <a:pt x="1153" y="1917"/>
                            <a:pt x="1123" y="1969"/>
                          </a:cubicBezTo>
                          <a:cubicBezTo>
                            <a:pt x="1093" y="2021"/>
                            <a:pt x="1063" y="2047"/>
                            <a:pt x="1027" y="2065"/>
                          </a:cubicBezTo>
                          <a:cubicBezTo>
                            <a:pt x="991" y="2083"/>
                            <a:pt x="951" y="2079"/>
                            <a:pt x="907" y="2077"/>
                          </a:cubicBezTo>
                          <a:cubicBezTo>
                            <a:pt x="863" y="2075"/>
                            <a:pt x="794" y="2056"/>
                            <a:pt x="763" y="2053"/>
                          </a:cubicBezTo>
                          <a:cubicBezTo>
                            <a:pt x="732" y="2050"/>
                            <a:pt x="733" y="2050"/>
                            <a:pt x="721" y="2059"/>
                          </a:cubicBezTo>
                          <a:cubicBezTo>
                            <a:pt x="709" y="2068"/>
                            <a:pt x="702" y="2075"/>
                            <a:pt x="691" y="2107"/>
                          </a:cubicBezTo>
                          <a:cubicBezTo>
                            <a:pt x="680" y="2139"/>
                            <a:pt x="665" y="2205"/>
                            <a:pt x="655" y="2251"/>
                          </a:cubicBezTo>
                          <a:cubicBezTo>
                            <a:pt x="645" y="2297"/>
                            <a:pt x="652" y="2337"/>
                            <a:pt x="631" y="2383"/>
                          </a:cubicBezTo>
                          <a:cubicBezTo>
                            <a:pt x="610" y="2429"/>
                            <a:pt x="574" y="2498"/>
                            <a:pt x="529" y="2527"/>
                          </a:cubicBezTo>
                          <a:cubicBezTo>
                            <a:pt x="484" y="2556"/>
                            <a:pt x="414" y="2560"/>
                            <a:pt x="361" y="2557"/>
                          </a:cubicBezTo>
                          <a:cubicBezTo>
                            <a:pt x="308" y="2554"/>
                            <a:pt x="256" y="2537"/>
                            <a:pt x="211" y="2509"/>
                          </a:cubicBezTo>
                          <a:cubicBezTo>
                            <a:pt x="166" y="2481"/>
                            <a:pt x="121" y="2436"/>
                            <a:pt x="91" y="2389"/>
                          </a:cubicBezTo>
                          <a:cubicBezTo>
                            <a:pt x="61" y="2342"/>
                            <a:pt x="46" y="2275"/>
                            <a:pt x="31" y="2227"/>
                          </a:cubicBezTo>
                          <a:cubicBezTo>
                            <a:pt x="16" y="2179"/>
                            <a:pt x="2" y="2144"/>
                            <a:pt x="1" y="2101"/>
                          </a:cubicBezTo>
                          <a:cubicBezTo>
                            <a:pt x="0" y="2058"/>
                            <a:pt x="13" y="2018"/>
                            <a:pt x="25" y="1969"/>
                          </a:cubicBezTo>
                          <a:cubicBezTo>
                            <a:pt x="37" y="1920"/>
                            <a:pt x="53" y="1860"/>
                            <a:pt x="73" y="1807"/>
                          </a:cubicBezTo>
                          <a:cubicBezTo>
                            <a:pt x="93" y="1754"/>
                            <a:pt x="122" y="1698"/>
                            <a:pt x="145" y="1651"/>
                          </a:cubicBezTo>
                          <a:cubicBezTo>
                            <a:pt x="168" y="1604"/>
                            <a:pt x="192" y="1548"/>
                            <a:pt x="211" y="1525"/>
                          </a:cubicBezTo>
                          <a:cubicBezTo>
                            <a:pt x="230" y="1502"/>
                            <a:pt x="249" y="1502"/>
                            <a:pt x="259" y="1513"/>
                          </a:cubicBezTo>
                          <a:cubicBezTo>
                            <a:pt x="269" y="1524"/>
                            <a:pt x="278" y="1555"/>
                            <a:pt x="271" y="1591"/>
                          </a:cubicBezTo>
                          <a:cubicBezTo>
                            <a:pt x="264" y="1627"/>
                            <a:pt x="242" y="1682"/>
                            <a:pt x="217" y="1729"/>
                          </a:cubicBezTo>
                          <a:cubicBezTo>
                            <a:pt x="192" y="1776"/>
                            <a:pt x="145" y="1824"/>
                            <a:pt x="121" y="1873"/>
                          </a:cubicBezTo>
                          <a:cubicBezTo>
                            <a:pt x="97" y="1922"/>
                            <a:pt x="76" y="1970"/>
                            <a:pt x="73" y="2023"/>
                          </a:cubicBezTo>
                          <a:cubicBezTo>
                            <a:pt x="70" y="2076"/>
                            <a:pt x="87" y="2141"/>
                            <a:pt x="103" y="2191"/>
                          </a:cubicBezTo>
                          <a:cubicBezTo>
                            <a:pt x="119" y="2241"/>
                            <a:pt x="140" y="2285"/>
                            <a:pt x="169" y="2323"/>
                          </a:cubicBezTo>
                          <a:cubicBezTo>
                            <a:pt x="198" y="2361"/>
                            <a:pt x="232" y="2401"/>
                            <a:pt x="277" y="2419"/>
                          </a:cubicBezTo>
                          <a:cubicBezTo>
                            <a:pt x="322" y="2437"/>
                            <a:pt x="395" y="2440"/>
                            <a:pt x="439" y="2431"/>
                          </a:cubicBezTo>
                          <a:cubicBezTo>
                            <a:pt x="483" y="2422"/>
                            <a:pt x="515" y="2399"/>
                            <a:pt x="541" y="2365"/>
                          </a:cubicBezTo>
                          <a:cubicBezTo>
                            <a:pt x="567" y="2331"/>
                            <a:pt x="583" y="2280"/>
                            <a:pt x="595" y="2227"/>
                          </a:cubicBezTo>
                          <a:cubicBezTo>
                            <a:pt x="607" y="2174"/>
                            <a:pt x="616" y="2117"/>
                            <a:pt x="613" y="2047"/>
                          </a:cubicBezTo>
                          <a:cubicBezTo>
                            <a:pt x="610" y="1977"/>
                            <a:pt x="589" y="1871"/>
                            <a:pt x="577" y="1807"/>
                          </a:cubicBezTo>
                          <a:cubicBezTo>
                            <a:pt x="565" y="1743"/>
                            <a:pt x="555" y="1709"/>
                            <a:pt x="541" y="1663"/>
                          </a:cubicBezTo>
                          <a:cubicBezTo>
                            <a:pt x="527" y="1617"/>
                            <a:pt x="502" y="1561"/>
                            <a:pt x="493" y="1531"/>
                          </a:cubicBezTo>
                          <a:cubicBezTo>
                            <a:pt x="484" y="1501"/>
                            <a:pt x="480" y="1495"/>
                            <a:pt x="487" y="1483"/>
                          </a:cubicBezTo>
                          <a:cubicBezTo>
                            <a:pt x="494" y="1471"/>
                            <a:pt x="519" y="1455"/>
                            <a:pt x="535" y="1459"/>
                          </a:cubicBezTo>
                          <a:cubicBezTo>
                            <a:pt x="551" y="1463"/>
                            <a:pt x="568" y="1478"/>
                            <a:pt x="583" y="1507"/>
                          </a:cubicBezTo>
                          <a:cubicBezTo>
                            <a:pt x="598" y="1536"/>
                            <a:pt x="610" y="1583"/>
                            <a:pt x="625" y="1633"/>
                          </a:cubicBezTo>
                          <a:cubicBezTo>
                            <a:pt x="640" y="1683"/>
                            <a:pt x="657" y="1757"/>
                            <a:pt x="673" y="1807"/>
                          </a:cubicBezTo>
                          <a:cubicBezTo>
                            <a:pt x="689" y="1857"/>
                            <a:pt x="697" y="1905"/>
                            <a:pt x="721" y="1933"/>
                          </a:cubicBezTo>
                          <a:cubicBezTo>
                            <a:pt x="745" y="1961"/>
                            <a:pt x="776" y="1970"/>
                            <a:pt x="817" y="1975"/>
                          </a:cubicBezTo>
                          <a:cubicBezTo>
                            <a:pt x="858" y="1980"/>
                            <a:pt x="926" y="1980"/>
                            <a:pt x="967" y="1963"/>
                          </a:cubicBezTo>
                          <a:cubicBezTo>
                            <a:pt x="1008" y="1946"/>
                            <a:pt x="1035" y="1919"/>
                            <a:pt x="1063" y="1873"/>
                          </a:cubicBezTo>
                          <a:cubicBezTo>
                            <a:pt x="1091" y="1827"/>
                            <a:pt x="1122" y="1761"/>
                            <a:pt x="1135" y="1687"/>
                          </a:cubicBezTo>
                          <a:cubicBezTo>
                            <a:pt x="1148" y="1613"/>
                            <a:pt x="1144" y="1498"/>
                            <a:pt x="1141" y="1429"/>
                          </a:cubicBezTo>
                          <a:cubicBezTo>
                            <a:pt x="1138" y="1360"/>
                            <a:pt x="1140" y="1325"/>
                            <a:pt x="1117" y="1273"/>
                          </a:cubicBezTo>
                          <a:cubicBezTo>
                            <a:pt x="1094" y="1221"/>
                            <a:pt x="1042" y="1153"/>
                            <a:pt x="1003" y="1117"/>
                          </a:cubicBezTo>
                          <a:cubicBezTo>
                            <a:pt x="964" y="1081"/>
                            <a:pt x="919" y="1064"/>
                            <a:pt x="883" y="1057"/>
                          </a:cubicBezTo>
                          <a:cubicBezTo>
                            <a:pt x="847" y="1050"/>
                            <a:pt x="821" y="1063"/>
                            <a:pt x="787" y="1075"/>
                          </a:cubicBezTo>
                          <a:cubicBezTo>
                            <a:pt x="753" y="1087"/>
                            <a:pt x="706" y="1117"/>
                            <a:pt x="679" y="1129"/>
                          </a:cubicBezTo>
                          <a:cubicBezTo>
                            <a:pt x="652" y="1141"/>
                            <a:pt x="642" y="1149"/>
                            <a:pt x="625" y="1147"/>
                          </a:cubicBezTo>
                          <a:cubicBezTo>
                            <a:pt x="608" y="1145"/>
                            <a:pt x="584" y="1130"/>
                            <a:pt x="577" y="1117"/>
                          </a:cubicBezTo>
                          <a:cubicBezTo>
                            <a:pt x="570" y="1104"/>
                            <a:pt x="576" y="1083"/>
                            <a:pt x="583" y="1069"/>
                          </a:cubicBezTo>
                          <a:cubicBezTo>
                            <a:pt x="590" y="1055"/>
                            <a:pt x="599" y="1043"/>
                            <a:pt x="619" y="1033"/>
                          </a:cubicBezTo>
                          <a:cubicBezTo>
                            <a:pt x="639" y="1023"/>
                            <a:pt x="671" y="1025"/>
                            <a:pt x="703" y="1009"/>
                          </a:cubicBezTo>
                          <a:cubicBezTo>
                            <a:pt x="735" y="993"/>
                            <a:pt x="780" y="965"/>
                            <a:pt x="811" y="937"/>
                          </a:cubicBezTo>
                          <a:cubicBezTo>
                            <a:pt x="842" y="909"/>
                            <a:pt x="866" y="895"/>
                            <a:pt x="889" y="841"/>
                          </a:cubicBezTo>
                          <a:cubicBezTo>
                            <a:pt x="912" y="787"/>
                            <a:pt x="939" y="696"/>
                            <a:pt x="949" y="613"/>
                          </a:cubicBezTo>
                          <a:cubicBezTo>
                            <a:pt x="959" y="530"/>
                            <a:pt x="960" y="416"/>
                            <a:pt x="949" y="343"/>
                          </a:cubicBezTo>
                          <a:cubicBezTo>
                            <a:pt x="938" y="270"/>
                            <a:pt x="914" y="215"/>
                            <a:pt x="883" y="175"/>
                          </a:cubicBezTo>
                          <a:cubicBezTo>
                            <a:pt x="852" y="135"/>
                            <a:pt x="807" y="115"/>
                            <a:pt x="763" y="103"/>
                          </a:cubicBezTo>
                          <a:cubicBezTo>
                            <a:pt x="719" y="91"/>
                            <a:pt x="665" y="90"/>
                            <a:pt x="619" y="103"/>
                          </a:cubicBezTo>
                          <a:cubicBezTo>
                            <a:pt x="573" y="116"/>
                            <a:pt x="525" y="139"/>
                            <a:pt x="487" y="181"/>
                          </a:cubicBezTo>
                          <a:cubicBezTo>
                            <a:pt x="449" y="223"/>
                            <a:pt x="412" y="301"/>
                            <a:pt x="391" y="355"/>
                          </a:cubicBezTo>
                          <a:cubicBezTo>
                            <a:pt x="370" y="409"/>
                            <a:pt x="359" y="437"/>
                            <a:pt x="361" y="505"/>
                          </a:cubicBezTo>
                          <a:cubicBezTo>
                            <a:pt x="363" y="573"/>
                            <a:pt x="399" y="691"/>
                            <a:pt x="403" y="763"/>
                          </a:cubicBezTo>
                          <a:cubicBezTo>
                            <a:pt x="407" y="835"/>
                            <a:pt x="395" y="906"/>
                            <a:pt x="385" y="937"/>
                          </a:cubicBezTo>
                          <a:cubicBezTo>
                            <a:pt x="375" y="968"/>
                            <a:pt x="356" y="957"/>
                            <a:pt x="343" y="949"/>
                          </a:cubicBezTo>
                          <a:cubicBezTo>
                            <a:pt x="330" y="941"/>
                            <a:pt x="316" y="933"/>
                            <a:pt x="307" y="889"/>
                          </a:cubicBezTo>
                          <a:cubicBezTo>
                            <a:pt x="298" y="845"/>
                            <a:pt x="294" y="755"/>
                            <a:pt x="289" y="685"/>
                          </a:cubicBezTo>
                          <a:cubicBezTo>
                            <a:pt x="284" y="615"/>
                            <a:pt x="273" y="523"/>
                            <a:pt x="277" y="469"/>
                          </a:cubicBezTo>
                          <a:cubicBezTo>
                            <a:pt x="281" y="415"/>
                            <a:pt x="297" y="398"/>
                            <a:pt x="307" y="367"/>
                          </a:cubicBezTo>
                          <a:close/>
                        </a:path>
                      </a:pathLst>
                    </a:custGeom>
                    <a:solidFill>
                      <a:srgbClr val="E7D6B7"/>
                    </a:soli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085" name="Freeform 11">
                      <a:extLst>
                        <a:ext uri="{FF2B5EF4-FFF2-40B4-BE49-F238E27FC236}">
                          <a16:creationId xmlns:a16="http://schemas.microsoft.com/office/drawing/2014/main" id="{A93BFE19-E945-FAF3-6E7D-F42CE400EBAF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1657" y="376"/>
                      <a:ext cx="865" cy="2071"/>
                    </a:xfrm>
                    <a:custGeom>
                      <a:avLst/>
                      <a:gdLst>
                        <a:gd name="T0" fmla="*/ 785 w 865"/>
                        <a:gd name="T1" fmla="*/ 530 h 2071"/>
                        <a:gd name="T2" fmla="*/ 797 w 865"/>
                        <a:gd name="T3" fmla="*/ 350 h 2071"/>
                        <a:gd name="T4" fmla="*/ 863 w 865"/>
                        <a:gd name="T5" fmla="*/ 206 h 2071"/>
                        <a:gd name="T6" fmla="*/ 809 w 865"/>
                        <a:gd name="T7" fmla="*/ 218 h 2071"/>
                        <a:gd name="T8" fmla="*/ 749 w 865"/>
                        <a:gd name="T9" fmla="*/ 218 h 2071"/>
                        <a:gd name="T10" fmla="*/ 683 w 865"/>
                        <a:gd name="T11" fmla="*/ 116 h 2071"/>
                        <a:gd name="T12" fmla="*/ 611 w 865"/>
                        <a:gd name="T13" fmla="*/ 32 h 2071"/>
                        <a:gd name="T14" fmla="*/ 509 w 865"/>
                        <a:gd name="T15" fmla="*/ 2 h 2071"/>
                        <a:gd name="T16" fmla="*/ 407 w 865"/>
                        <a:gd name="T17" fmla="*/ 20 h 2071"/>
                        <a:gd name="T18" fmla="*/ 281 w 865"/>
                        <a:gd name="T19" fmla="*/ 74 h 2071"/>
                        <a:gd name="T20" fmla="*/ 173 w 865"/>
                        <a:gd name="T21" fmla="*/ 206 h 2071"/>
                        <a:gd name="T22" fmla="*/ 119 w 865"/>
                        <a:gd name="T23" fmla="*/ 404 h 2071"/>
                        <a:gd name="T24" fmla="*/ 131 w 865"/>
                        <a:gd name="T25" fmla="*/ 590 h 2071"/>
                        <a:gd name="T26" fmla="*/ 173 w 865"/>
                        <a:gd name="T27" fmla="*/ 782 h 2071"/>
                        <a:gd name="T28" fmla="*/ 197 w 865"/>
                        <a:gd name="T29" fmla="*/ 884 h 2071"/>
                        <a:gd name="T30" fmla="*/ 167 w 865"/>
                        <a:gd name="T31" fmla="*/ 986 h 2071"/>
                        <a:gd name="T32" fmla="*/ 65 w 865"/>
                        <a:gd name="T33" fmla="*/ 1124 h 2071"/>
                        <a:gd name="T34" fmla="*/ 17 w 865"/>
                        <a:gd name="T35" fmla="*/ 1298 h 2071"/>
                        <a:gd name="T36" fmla="*/ 5 w 865"/>
                        <a:gd name="T37" fmla="*/ 1550 h 2071"/>
                        <a:gd name="T38" fmla="*/ 47 w 865"/>
                        <a:gd name="T39" fmla="*/ 1748 h 2071"/>
                        <a:gd name="T40" fmla="*/ 131 w 865"/>
                        <a:gd name="T41" fmla="*/ 1898 h 2071"/>
                        <a:gd name="T42" fmla="*/ 299 w 865"/>
                        <a:gd name="T43" fmla="*/ 1988 h 2071"/>
                        <a:gd name="T44" fmla="*/ 425 w 865"/>
                        <a:gd name="T45" fmla="*/ 1982 h 2071"/>
                        <a:gd name="T46" fmla="*/ 467 w 865"/>
                        <a:gd name="T47" fmla="*/ 1994 h 2071"/>
                        <a:gd name="T48" fmla="*/ 497 w 865"/>
                        <a:gd name="T49" fmla="*/ 2066 h 2071"/>
                        <a:gd name="T50" fmla="*/ 497 w 865"/>
                        <a:gd name="T51" fmla="*/ 1964 h 2071"/>
                        <a:gd name="T52" fmla="*/ 557 w 865"/>
                        <a:gd name="T53" fmla="*/ 1778 h 2071"/>
                        <a:gd name="T54" fmla="*/ 617 w 865"/>
                        <a:gd name="T55" fmla="*/ 1658 h 2071"/>
                        <a:gd name="T56" fmla="*/ 581 w 865"/>
                        <a:gd name="T57" fmla="*/ 1700 h 2071"/>
                        <a:gd name="T58" fmla="*/ 515 w 865"/>
                        <a:gd name="T59" fmla="*/ 1820 h 2071"/>
                        <a:gd name="T60" fmla="*/ 407 w 865"/>
                        <a:gd name="T61" fmla="*/ 1904 h 2071"/>
                        <a:gd name="T62" fmla="*/ 269 w 865"/>
                        <a:gd name="T63" fmla="*/ 1898 h 2071"/>
                        <a:gd name="T64" fmla="*/ 179 w 865"/>
                        <a:gd name="T65" fmla="*/ 1814 h 2071"/>
                        <a:gd name="T66" fmla="*/ 113 w 865"/>
                        <a:gd name="T67" fmla="*/ 1640 h 2071"/>
                        <a:gd name="T68" fmla="*/ 107 w 865"/>
                        <a:gd name="T69" fmla="*/ 1394 h 2071"/>
                        <a:gd name="T70" fmla="*/ 137 w 865"/>
                        <a:gd name="T71" fmla="*/ 1190 h 2071"/>
                        <a:gd name="T72" fmla="*/ 203 w 865"/>
                        <a:gd name="T73" fmla="*/ 1070 h 2071"/>
                        <a:gd name="T74" fmla="*/ 323 w 865"/>
                        <a:gd name="T75" fmla="*/ 1022 h 2071"/>
                        <a:gd name="T76" fmla="*/ 509 w 865"/>
                        <a:gd name="T77" fmla="*/ 1076 h 2071"/>
                        <a:gd name="T78" fmla="*/ 611 w 865"/>
                        <a:gd name="T79" fmla="*/ 1124 h 2071"/>
                        <a:gd name="T80" fmla="*/ 665 w 865"/>
                        <a:gd name="T81" fmla="*/ 1100 h 2071"/>
                        <a:gd name="T82" fmla="*/ 659 w 865"/>
                        <a:gd name="T83" fmla="*/ 1046 h 2071"/>
                        <a:gd name="T84" fmla="*/ 611 w 865"/>
                        <a:gd name="T85" fmla="*/ 1004 h 2071"/>
                        <a:gd name="T86" fmla="*/ 497 w 865"/>
                        <a:gd name="T87" fmla="*/ 980 h 2071"/>
                        <a:gd name="T88" fmla="*/ 323 w 865"/>
                        <a:gd name="T89" fmla="*/ 896 h 2071"/>
                        <a:gd name="T90" fmla="*/ 233 w 865"/>
                        <a:gd name="T91" fmla="*/ 680 h 2071"/>
                        <a:gd name="T92" fmla="*/ 209 w 865"/>
                        <a:gd name="T93" fmla="*/ 416 h 2071"/>
                        <a:gd name="T94" fmla="*/ 317 w 865"/>
                        <a:gd name="T95" fmla="*/ 170 h 2071"/>
                        <a:gd name="T96" fmla="*/ 485 w 865"/>
                        <a:gd name="T97" fmla="*/ 110 h 2071"/>
                        <a:gd name="T98" fmla="*/ 617 w 865"/>
                        <a:gd name="T99" fmla="*/ 164 h 2071"/>
                        <a:gd name="T100" fmla="*/ 707 w 865"/>
                        <a:gd name="T101" fmla="*/ 290 h 2071"/>
                        <a:gd name="T102" fmla="*/ 737 w 865"/>
                        <a:gd name="T103" fmla="*/ 428 h 2071"/>
                        <a:gd name="T104" fmla="*/ 773 w 865"/>
                        <a:gd name="T105" fmla="*/ 602 h 2071"/>
                        <a:gd name="T106" fmla="*/ 809 w 865"/>
                        <a:gd name="T107" fmla="*/ 584 h 2071"/>
                        <a:gd name="T108" fmla="*/ 785 w 865"/>
                        <a:gd name="T109" fmla="*/ 530 h 2071"/>
                        <a:gd name="T110" fmla="*/ 0 60000 65536"/>
                        <a:gd name="T111" fmla="*/ 0 60000 65536"/>
                        <a:gd name="T112" fmla="*/ 0 60000 65536"/>
                        <a:gd name="T113" fmla="*/ 0 60000 65536"/>
                        <a:gd name="T114" fmla="*/ 0 60000 65536"/>
                        <a:gd name="T115" fmla="*/ 0 60000 65536"/>
                        <a:gd name="T116" fmla="*/ 0 60000 65536"/>
                        <a:gd name="T117" fmla="*/ 0 60000 65536"/>
                        <a:gd name="T118" fmla="*/ 0 60000 65536"/>
                        <a:gd name="T119" fmla="*/ 0 60000 65536"/>
                        <a:gd name="T120" fmla="*/ 0 60000 65536"/>
                        <a:gd name="T121" fmla="*/ 0 60000 65536"/>
                        <a:gd name="T122" fmla="*/ 0 60000 65536"/>
                        <a:gd name="T123" fmla="*/ 0 60000 65536"/>
                        <a:gd name="T124" fmla="*/ 0 60000 65536"/>
                        <a:gd name="T125" fmla="*/ 0 60000 65536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  <a:gd name="T135" fmla="*/ 0 60000 65536"/>
                        <a:gd name="T136" fmla="*/ 0 60000 65536"/>
                        <a:gd name="T137" fmla="*/ 0 60000 65536"/>
                        <a:gd name="T138" fmla="*/ 0 60000 65536"/>
                        <a:gd name="T139" fmla="*/ 0 60000 65536"/>
                        <a:gd name="T140" fmla="*/ 0 60000 65536"/>
                        <a:gd name="T141" fmla="*/ 0 60000 65536"/>
                        <a:gd name="T142" fmla="*/ 0 60000 65536"/>
                        <a:gd name="T143" fmla="*/ 0 60000 65536"/>
                        <a:gd name="T144" fmla="*/ 0 60000 65536"/>
                        <a:gd name="T145" fmla="*/ 0 60000 65536"/>
                        <a:gd name="T146" fmla="*/ 0 60000 65536"/>
                        <a:gd name="T147" fmla="*/ 0 60000 65536"/>
                        <a:gd name="T148" fmla="*/ 0 60000 65536"/>
                        <a:gd name="T149" fmla="*/ 0 60000 65536"/>
                        <a:gd name="T150" fmla="*/ 0 60000 65536"/>
                        <a:gd name="T151" fmla="*/ 0 60000 65536"/>
                        <a:gd name="T152" fmla="*/ 0 60000 65536"/>
                        <a:gd name="T153" fmla="*/ 0 60000 65536"/>
                        <a:gd name="T154" fmla="*/ 0 60000 65536"/>
                        <a:gd name="T155" fmla="*/ 0 60000 65536"/>
                        <a:gd name="T156" fmla="*/ 0 60000 65536"/>
                        <a:gd name="T157" fmla="*/ 0 60000 65536"/>
                        <a:gd name="T158" fmla="*/ 0 60000 65536"/>
                        <a:gd name="T159" fmla="*/ 0 60000 65536"/>
                        <a:gd name="T160" fmla="*/ 0 60000 65536"/>
                        <a:gd name="T161" fmla="*/ 0 60000 65536"/>
                        <a:gd name="T162" fmla="*/ 0 60000 65536"/>
                        <a:gd name="T163" fmla="*/ 0 60000 65536"/>
                        <a:gd name="T164" fmla="*/ 0 60000 65536"/>
                      </a:gdLst>
                      <a:ahLst/>
                      <a:cxnLst>
                        <a:cxn ang="T110">
                          <a:pos x="T0" y="T1"/>
                        </a:cxn>
                        <a:cxn ang="T111">
                          <a:pos x="T2" y="T3"/>
                        </a:cxn>
                        <a:cxn ang="T112">
                          <a:pos x="T4" y="T5"/>
                        </a:cxn>
                        <a:cxn ang="T113">
                          <a:pos x="T6" y="T7"/>
                        </a:cxn>
                        <a:cxn ang="T114">
                          <a:pos x="T8" y="T9"/>
                        </a:cxn>
                        <a:cxn ang="T115">
                          <a:pos x="T10" y="T11"/>
                        </a:cxn>
                        <a:cxn ang="T116">
                          <a:pos x="T12" y="T13"/>
                        </a:cxn>
                        <a:cxn ang="T117">
                          <a:pos x="T14" y="T15"/>
                        </a:cxn>
                        <a:cxn ang="T118">
                          <a:pos x="T16" y="T17"/>
                        </a:cxn>
                        <a:cxn ang="T119">
                          <a:pos x="T18" y="T19"/>
                        </a:cxn>
                        <a:cxn ang="T120">
                          <a:pos x="T20" y="T21"/>
                        </a:cxn>
                        <a:cxn ang="T121">
                          <a:pos x="T22" y="T23"/>
                        </a:cxn>
                        <a:cxn ang="T122">
                          <a:pos x="T24" y="T25"/>
                        </a:cxn>
                        <a:cxn ang="T123">
                          <a:pos x="T26" y="T27"/>
                        </a:cxn>
                        <a:cxn ang="T124">
                          <a:pos x="T28" y="T29"/>
                        </a:cxn>
                        <a:cxn ang="T125">
                          <a:pos x="T30" y="T31"/>
                        </a:cxn>
                        <a:cxn ang="T126">
                          <a:pos x="T32" y="T33"/>
                        </a:cxn>
                        <a:cxn ang="T127">
                          <a:pos x="T34" y="T35"/>
                        </a:cxn>
                        <a:cxn ang="T128">
                          <a:pos x="T36" y="T37"/>
                        </a:cxn>
                        <a:cxn ang="T129">
                          <a:pos x="T38" y="T39"/>
                        </a:cxn>
                        <a:cxn ang="T130">
                          <a:pos x="T40" y="T41"/>
                        </a:cxn>
                        <a:cxn ang="T131">
                          <a:pos x="T42" y="T43"/>
                        </a:cxn>
                        <a:cxn ang="T132">
                          <a:pos x="T44" y="T45"/>
                        </a:cxn>
                        <a:cxn ang="T133">
                          <a:pos x="T46" y="T47"/>
                        </a:cxn>
                        <a:cxn ang="T134">
                          <a:pos x="T48" y="T49"/>
                        </a:cxn>
                        <a:cxn ang="T135">
                          <a:pos x="T50" y="T51"/>
                        </a:cxn>
                        <a:cxn ang="T136">
                          <a:pos x="T52" y="T53"/>
                        </a:cxn>
                        <a:cxn ang="T137">
                          <a:pos x="T54" y="T55"/>
                        </a:cxn>
                        <a:cxn ang="T138">
                          <a:pos x="T56" y="T57"/>
                        </a:cxn>
                        <a:cxn ang="T139">
                          <a:pos x="T58" y="T59"/>
                        </a:cxn>
                        <a:cxn ang="T140">
                          <a:pos x="T60" y="T61"/>
                        </a:cxn>
                        <a:cxn ang="T141">
                          <a:pos x="T62" y="T63"/>
                        </a:cxn>
                        <a:cxn ang="T142">
                          <a:pos x="T64" y="T65"/>
                        </a:cxn>
                        <a:cxn ang="T143">
                          <a:pos x="T66" y="T67"/>
                        </a:cxn>
                        <a:cxn ang="T144">
                          <a:pos x="T68" y="T69"/>
                        </a:cxn>
                        <a:cxn ang="T145">
                          <a:pos x="T70" y="T71"/>
                        </a:cxn>
                        <a:cxn ang="T146">
                          <a:pos x="T72" y="T73"/>
                        </a:cxn>
                        <a:cxn ang="T147">
                          <a:pos x="T74" y="T75"/>
                        </a:cxn>
                        <a:cxn ang="T148">
                          <a:pos x="T76" y="T77"/>
                        </a:cxn>
                        <a:cxn ang="T149">
                          <a:pos x="T78" y="T79"/>
                        </a:cxn>
                        <a:cxn ang="T150">
                          <a:pos x="T80" y="T81"/>
                        </a:cxn>
                        <a:cxn ang="T151">
                          <a:pos x="T82" y="T83"/>
                        </a:cxn>
                        <a:cxn ang="T152">
                          <a:pos x="T84" y="T85"/>
                        </a:cxn>
                        <a:cxn ang="T153">
                          <a:pos x="T86" y="T87"/>
                        </a:cxn>
                        <a:cxn ang="T154">
                          <a:pos x="T88" y="T89"/>
                        </a:cxn>
                        <a:cxn ang="T155">
                          <a:pos x="T90" y="T91"/>
                        </a:cxn>
                        <a:cxn ang="T156">
                          <a:pos x="T92" y="T93"/>
                        </a:cxn>
                        <a:cxn ang="T157">
                          <a:pos x="T94" y="T95"/>
                        </a:cxn>
                        <a:cxn ang="T158">
                          <a:pos x="T96" y="T97"/>
                        </a:cxn>
                        <a:cxn ang="T159">
                          <a:pos x="T98" y="T99"/>
                        </a:cxn>
                        <a:cxn ang="T160">
                          <a:pos x="T100" y="T101"/>
                        </a:cxn>
                        <a:cxn ang="T161">
                          <a:pos x="T102" y="T103"/>
                        </a:cxn>
                        <a:cxn ang="T162">
                          <a:pos x="T104" y="T105"/>
                        </a:cxn>
                        <a:cxn ang="T163">
                          <a:pos x="T106" y="T107"/>
                        </a:cxn>
                        <a:cxn ang="T164">
                          <a:pos x="T108" y="T109"/>
                        </a:cxn>
                      </a:cxnLst>
                      <a:rect l="0" t="0" r="r" b="b"/>
                      <a:pathLst>
                        <a:path w="865" h="2071">
                          <a:moveTo>
                            <a:pt x="785" y="530"/>
                          </a:moveTo>
                          <a:cubicBezTo>
                            <a:pt x="783" y="491"/>
                            <a:pt x="784" y="404"/>
                            <a:pt x="797" y="350"/>
                          </a:cubicBezTo>
                          <a:cubicBezTo>
                            <a:pt x="810" y="296"/>
                            <a:pt x="861" y="228"/>
                            <a:pt x="863" y="206"/>
                          </a:cubicBezTo>
                          <a:cubicBezTo>
                            <a:pt x="865" y="184"/>
                            <a:pt x="828" y="216"/>
                            <a:pt x="809" y="218"/>
                          </a:cubicBezTo>
                          <a:cubicBezTo>
                            <a:pt x="790" y="220"/>
                            <a:pt x="770" y="235"/>
                            <a:pt x="749" y="218"/>
                          </a:cubicBezTo>
                          <a:cubicBezTo>
                            <a:pt x="728" y="201"/>
                            <a:pt x="706" y="147"/>
                            <a:pt x="683" y="116"/>
                          </a:cubicBezTo>
                          <a:cubicBezTo>
                            <a:pt x="660" y="85"/>
                            <a:pt x="640" y="51"/>
                            <a:pt x="611" y="32"/>
                          </a:cubicBezTo>
                          <a:cubicBezTo>
                            <a:pt x="582" y="13"/>
                            <a:pt x="543" y="4"/>
                            <a:pt x="509" y="2"/>
                          </a:cubicBezTo>
                          <a:cubicBezTo>
                            <a:pt x="475" y="0"/>
                            <a:pt x="445" y="8"/>
                            <a:pt x="407" y="20"/>
                          </a:cubicBezTo>
                          <a:cubicBezTo>
                            <a:pt x="369" y="32"/>
                            <a:pt x="320" y="43"/>
                            <a:pt x="281" y="74"/>
                          </a:cubicBezTo>
                          <a:cubicBezTo>
                            <a:pt x="242" y="105"/>
                            <a:pt x="200" y="151"/>
                            <a:pt x="173" y="206"/>
                          </a:cubicBezTo>
                          <a:cubicBezTo>
                            <a:pt x="146" y="261"/>
                            <a:pt x="126" y="340"/>
                            <a:pt x="119" y="404"/>
                          </a:cubicBezTo>
                          <a:cubicBezTo>
                            <a:pt x="112" y="468"/>
                            <a:pt x="122" y="527"/>
                            <a:pt x="131" y="590"/>
                          </a:cubicBezTo>
                          <a:cubicBezTo>
                            <a:pt x="140" y="653"/>
                            <a:pt x="162" y="733"/>
                            <a:pt x="173" y="782"/>
                          </a:cubicBezTo>
                          <a:cubicBezTo>
                            <a:pt x="184" y="831"/>
                            <a:pt x="198" y="850"/>
                            <a:pt x="197" y="884"/>
                          </a:cubicBezTo>
                          <a:cubicBezTo>
                            <a:pt x="196" y="918"/>
                            <a:pt x="189" y="946"/>
                            <a:pt x="167" y="986"/>
                          </a:cubicBezTo>
                          <a:cubicBezTo>
                            <a:pt x="145" y="1026"/>
                            <a:pt x="90" y="1072"/>
                            <a:pt x="65" y="1124"/>
                          </a:cubicBezTo>
                          <a:cubicBezTo>
                            <a:pt x="40" y="1176"/>
                            <a:pt x="27" y="1227"/>
                            <a:pt x="17" y="1298"/>
                          </a:cubicBezTo>
                          <a:cubicBezTo>
                            <a:pt x="7" y="1369"/>
                            <a:pt x="0" y="1475"/>
                            <a:pt x="5" y="1550"/>
                          </a:cubicBezTo>
                          <a:cubicBezTo>
                            <a:pt x="10" y="1625"/>
                            <a:pt x="26" y="1690"/>
                            <a:pt x="47" y="1748"/>
                          </a:cubicBezTo>
                          <a:cubicBezTo>
                            <a:pt x="68" y="1806"/>
                            <a:pt x="89" y="1858"/>
                            <a:pt x="131" y="1898"/>
                          </a:cubicBezTo>
                          <a:cubicBezTo>
                            <a:pt x="173" y="1938"/>
                            <a:pt x="250" y="1974"/>
                            <a:pt x="299" y="1988"/>
                          </a:cubicBezTo>
                          <a:cubicBezTo>
                            <a:pt x="348" y="2002"/>
                            <a:pt x="397" y="1981"/>
                            <a:pt x="425" y="1982"/>
                          </a:cubicBezTo>
                          <a:cubicBezTo>
                            <a:pt x="453" y="1983"/>
                            <a:pt x="455" y="1980"/>
                            <a:pt x="467" y="1994"/>
                          </a:cubicBezTo>
                          <a:cubicBezTo>
                            <a:pt x="479" y="2008"/>
                            <a:pt x="492" y="2071"/>
                            <a:pt x="497" y="2066"/>
                          </a:cubicBezTo>
                          <a:cubicBezTo>
                            <a:pt x="502" y="2061"/>
                            <a:pt x="487" y="2012"/>
                            <a:pt x="497" y="1964"/>
                          </a:cubicBezTo>
                          <a:cubicBezTo>
                            <a:pt x="507" y="1916"/>
                            <a:pt x="537" y="1829"/>
                            <a:pt x="557" y="1778"/>
                          </a:cubicBezTo>
                          <a:cubicBezTo>
                            <a:pt x="577" y="1727"/>
                            <a:pt x="613" y="1671"/>
                            <a:pt x="617" y="1658"/>
                          </a:cubicBezTo>
                          <a:cubicBezTo>
                            <a:pt x="621" y="1645"/>
                            <a:pt x="598" y="1673"/>
                            <a:pt x="581" y="1700"/>
                          </a:cubicBezTo>
                          <a:cubicBezTo>
                            <a:pt x="564" y="1727"/>
                            <a:pt x="544" y="1786"/>
                            <a:pt x="515" y="1820"/>
                          </a:cubicBezTo>
                          <a:cubicBezTo>
                            <a:pt x="486" y="1854"/>
                            <a:pt x="448" y="1891"/>
                            <a:pt x="407" y="1904"/>
                          </a:cubicBezTo>
                          <a:cubicBezTo>
                            <a:pt x="366" y="1917"/>
                            <a:pt x="307" y="1913"/>
                            <a:pt x="269" y="1898"/>
                          </a:cubicBezTo>
                          <a:cubicBezTo>
                            <a:pt x="231" y="1883"/>
                            <a:pt x="205" y="1857"/>
                            <a:pt x="179" y="1814"/>
                          </a:cubicBezTo>
                          <a:cubicBezTo>
                            <a:pt x="153" y="1771"/>
                            <a:pt x="125" y="1710"/>
                            <a:pt x="113" y="1640"/>
                          </a:cubicBezTo>
                          <a:cubicBezTo>
                            <a:pt x="101" y="1570"/>
                            <a:pt x="103" y="1469"/>
                            <a:pt x="107" y="1394"/>
                          </a:cubicBezTo>
                          <a:cubicBezTo>
                            <a:pt x="111" y="1319"/>
                            <a:pt x="121" y="1244"/>
                            <a:pt x="137" y="1190"/>
                          </a:cubicBezTo>
                          <a:cubicBezTo>
                            <a:pt x="153" y="1136"/>
                            <a:pt x="172" y="1098"/>
                            <a:pt x="203" y="1070"/>
                          </a:cubicBezTo>
                          <a:cubicBezTo>
                            <a:pt x="234" y="1042"/>
                            <a:pt x="272" y="1021"/>
                            <a:pt x="323" y="1022"/>
                          </a:cubicBezTo>
                          <a:cubicBezTo>
                            <a:pt x="374" y="1023"/>
                            <a:pt x="461" y="1059"/>
                            <a:pt x="509" y="1076"/>
                          </a:cubicBezTo>
                          <a:cubicBezTo>
                            <a:pt x="557" y="1093"/>
                            <a:pt x="585" y="1120"/>
                            <a:pt x="611" y="1124"/>
                          </a:cubicBezTo>
                          <a:cubicBezTo>
                            <a:pt x="637" y="1128"/>
                            <a:pt x="657" y="1113"/>
                            <a:pt x="665" y="1100"/>
                          </a:cubicBezTo>
                          <a:cubicBezTo>
                            <a:pt x="673" y="1087"/>
                            <a:pt x="668" y="1062"/>
                            <a:pt x="659" y="1046"/>
                          </a:cubicBezTo>
                          <a:cubicBezTo>
                            <a:pt x="650" y="1030"/>
                            <a:pt x="638" y="1015"/>
                            <a:pt x="611" y="1004"/>
                          </a:cubicBezTo>
                          <a:cubicBezTo>
                            <a:pt x="584" y="993"/>
                            <a:pt x="545" y="998"/>
                            <a:pt x="497" y="980"/>
                          </a:cubicBezTo>
                          <a:cubicBezTo>
                            <a:pt x="449" y="962"/>
                            <a:pt x="367" y="946"/>
                            <a:pt x="323" y="896"/>
                          </a:cubicBezTo>
                          <a:cubicBezTo>
                            <a:pt x="279" y="846"/>
                            <a:pt x="252" y="760"/>
                            <a:pt x="233" y="680"/>
                          </a:cubicBezTo>
                          <a:cubicBezTo>
                            <a:pt x="214" y="600"/>
                            <a:pt x="195" y="501"/>
                            <a:pt x="209" y="416"/>
                          </a:cubicBezTo>
                          <a:cubicBezTo>
                            <a:pt x="223" y="331"/>
                            <a:pt x="271" y="221"/>
                            <a:pt x="317" y="170"/>
                          </a:cubicBezTo>
                          <a:cubicBezTo>
                            <a:pt x="363" y="119"/>
                            <a:pt x="435" y="111"/>
                            <a:pt x="485" y="110"/>
                          </a:cubicBezTo>
                          <a:cubicBezTo>
                            <a:pt x="535" y="109"/>
                            <a:pt x="580" y="134"/>
                            <a:pt x="617" y="164"/>
                          </a:cubicBezTo>
                          <a:cubicBezTo>
                            <a:pt x="654" y="194"/>
                            <a:pt x="687" y="246"/>
                            <a:pt x="707" y="290"/>
                          </a:cubicBezTo>
                          <a:cubicBezTo>
                            <a:pt x="727" y="334"/>
                            <a:pt x="726" y="376"/>
                            <a:pt x="737" y="428"/>
                          </a:cubicBezTo>
                          <a:cubicBezTo>
                            <a:pt x="748" y="480"/>
                            <a:pt x="761" y="576"/>
                            <a:pt x="773" y="602"/>
                          </a:cubicBezTo>
                          <a:cubicBezTo>
                            <a:pt x="785" y="628"/>
                            <a:pt x="807" y="597"/>
                            <a:pt x="809" y="584"/>
                          </a:cubicBezTo>
                          <a:cubicBezTo>
                            <a:pt x="811" y="571"/>
                            <a:pt x="787" y="569"/>
                            <a:pt x="785" y="530"/>
                          </a:cubicBezTo>
                          <a:close/>
                        </a:path>
                      </a:pathLst>
                    </a:custGeom>
                    <a:solidFill>
                      <a:srgbClr val="E7D6B7"/>
                    </a:soli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</p:grpSp>
              <p:sp>
                <p:nvSpPr>
                  <p:cNvPr id="1078" name="Oval 12">
                    <a:extLst>
                      <a:ext uri="{FF2B5EF4-FFF2-40B4-BE49-F238E27FC236}">
                        <a16:creationId xmlns:a16="http://schemas.microsoft.com/office/drawing/2014/main" id="{CDD5837F-4BD9-7D18-8CB0-687C14FBA512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2396" y="1428"/>
                    <a:ext cx="175" cy="247"/>
                  </a:xfrm>
                  <a:prstGeom prst="ellipse">
                    <a:avLst/>
                  </a:prstGeom>
                  <a:solidFill>
                    <a:srgbClr val="E7D6B7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9pPr>
                  </a:lstStyle>
                  <a:p>
                    <a:pPr eaLnBrk="1" hangingPunct="1">
                      <a:defRPr/>
                    </a:pPr>
                    <a:endParaRPr lang="ru-RU" altLang="ru-RU"/>
                  </a:p>
                </p:txBody>
              </p:sp>
              <p:sp>
                <p:nvSpPr>
                  <p:cNvPr id="1079" name="Freeform 13">
                    <a:extLst>
                      <a:ext uri="{FF2B5EF4-FFF2-40B4-BE49-F238E27FC236}">
                        <a16:creationId xmlns:a16="http://schemas.microsoft.com/office/drawing/2014/main" id="{97F238F8-C716-58DD-E072-0CACFED27D93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2595" y="741"/>
                    <a:ext cx="266" cy="521"/>
                  </a:xfrm>
                  <a:custGeom>
                    <a:avLst/>
                    <a:gdLst>
                      <a:gd name="T0" fmla="*/ 3 w 266"/>
                      <a:gd name="T1" fmla="*/ 483 h 521"/>
                      <a:gd name="T2" fmla="*/ 27 w 266"/>
                      <a:gd name="T3" fmla="*/ 273 h 521"/>
                      <a:gd name="T4" fmla="*/ 111 w 266"/>
                      <a:gd name="T5" fmla="*/ 45 h 521"/>
                      <a:gd name="T6" fmla="*/ 183 w 266"/>
                      <a:gd name="T7" fmla="*/ 3 h 521"/>
                      <a:gd name="T8" fmla="*/ 237 w 266"/>
                      <a:gd name="T9" fmla="*/ 39 h 521"/>
                      <a:gd name="T10" fmla="*/ 261 w 266"/>
                      <a:gd name="T11" fmla="*/ 129 h 521"/>
                      <a:gd name="T12" fmla="*/ 207 w 266"/>
                      <a:gd name="T13" fmla="*/ 273 h 521"/>
                      <a:gd name="T14" fmla="*/ 105 w 266"/>
                      <a:gd name="T15" fmla="*/ 477 h 521"/>
                      <a:gd name="T16" fmla="*/ 45 w 266"/>
                      <a:gd name="T17" fmla="*/ 501 h 521"/>
                      <a:gd name="T18" fmla="*/ 3 w 266"/>
                      <a:gd name="T19" fmla="*/ 483 h 521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</a:gdLst>
                    <a:ahLst/>
                    <a:cxnLst>
                      <a:cxn ang="T20">
                        <a:pos x="T0" y="T1"/>
                      </a:cxn>
                      <a:cxn ang="T21">
                        <a:pos x="T2" y="T3"/>
                      </a:cxn>
                      <a:cxn ang="T22">
                        <a:pos x="T4" y="T5"/>
                      </a:cxn>
                      <a:cxn ang="T23">
                        <a:pos x="T6" y="T7"/>
                      </a:cxn>
                      <a:cxn ang="T24">
                        <a:pos x="T8" y="T9"/>
                      </a:cxn>
                      <a:cxn ang="T25">
                        <a:pos x="T10" y="T11"/>
                      </a:cxn>
                      <a:cxn ang="T26">
                        <a:pos x="T12" y="T13"/>
                      </a:cxn>
                      <a:cxn ang="T27">
                        <a:pos x="T14" y="T15"/>
                      </a:cxn>
                      <a:cxn ang="T28">
                        <a:pos x="T16" y="T17"/>
                      </a:cxn>
                      <a:cxn ang="T29">
                        <a:pos x="T18" y="T19"/>
                      </a:cxn>
                    </a:cxnLst>
                    <a:rect l="0" t="0" r="r" b="b"/>
                    <a:pathLst>
                      <a:path w="266" h="521">
                        <a:moveTo>
                          <a:pt x="3" y="483"/>
                        </a:moveTo>
                        <a:cubicBezTo>
                          <a:pt x="0" y="445"/>
                          <a:pt x="9" y="346"/>
                          <a:pt x="27" y="273"/>
                        </a:cubicBezTo>
                        <a:cubicBezTo>
                          <a:pt x="45" y="200"/>
                          <a:pt x="85" y="90"/>
                          <a:pt x="111" y="45"/>
                        </a:cubicBezTo>
                        <a:cubicBezTo>
                          <a:pt x="137" y="0"/>
                          <a:pt x="162" y="4"/>
                          <a:pt x="183" y="3"/>
                        </a:cubicBezTo>
                        <a:cubicBezTo>
                          <a:pt x="204" y="2"/>
                          <a:pt x="224" y="18"/>
                          <a:pt x="237" y="39"/>
                        </a:cubicBezTo>
                        <a:cubicBezTo>
                          <a:pt x="250" y="60"/>
                          <a:pt x="266" y="90"/>
                          <a:pt x="261" y="129"/>
                        </a:cubicBezTo>
                        <a:cubicBezTo>
                          <a:pt x="256" y="168"/>
                          <a:pt x="233" y="215"/>
                          <a:pt x="207" y="273"/>
                        </a:cubicBezTo>
                        <a:cubicBezTo>
                          <a:pt x="181" y="331"/>
                          <a:pt x="132" y="439"/>
                          <a:pt x="105" y="477"/>
                        </a:cubicBezTo>
                        <a:cubicBezTo>
                          <a:pt x="78" y="515"/>
                          <a:pt x="61" y="501"/>
                          <a:pt x="45" y="501"/>
                        </a:cubicBezTo>
                        <a:cubicBezTo>
                          <a:pt x="29" y="501"/>
                          <a:pt x="6" y="521"/>
                          <a:pt x="3" y="483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080" name="Freeform 14">
                    <a:extLst>
                      <a:ext uri="{FF2B5EF4-FFF2-40B4-BE49-F238E27FC236}">
                        <a16:creationId xmlns:a16="http://schemas.microsoft.com/office/drawing/2014/main" id="{12F880C1-993C-8B52-A24F-0781116B210D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2672" y="1593"/>
                    <a:ext cx="392" cy="340"/>
                  </a:xfrm>
                  <a:custGeom>
                    <a:avLst/>
                    <a:gdLst>
                      <a:gd name="T0" fmla="*/ 100 w 392"/>
                      <a:gd name="T1" fmla="*/ 201 h 340"/>
                      <a:gd name="T2" fmla="*/ 16 w 392"/>
                      <a:gd name="T3" fmla="*/ 87 h 340"/>
                      <a:gd name="T4" fmla="*/ 4 w 392"/>
                      <a:gd name="T5" fmla="*/ 45 h 340"/>
                      <a:gd name="T6" fmla="*/ 28 w 392"/>
                      <a:gd name="T7" fmla="*/ 3 h 340"/>
                      <a:gd name="T8" fmla="*/ 130 w 392"/>
                      <a:gd name="T9" fmla="*/ 27 h 340"/>
                      <a:gd name="T10" fmla="*/ 250 w 392"/>
                      <a:gd name="T11" fmla="*/ 75 h 340"/>
                      <a:gd name="T12" fmla="*/ 364 w 392"/>
                      <a:gd name="T13" fmla="*/ 159 h 340"/>
                      <a:gd name="T14" fmla="*/ 388 w 392"/>
                      <a:gd name="T15" fmla="*/ 273 h 340"/>
                      <a:gd name="T16" fmla="*/ 340 w 392"/>
                      <a:gd name="T17" fmla="*/ 333 h 340"/>
                      <a:gd name="T18" fmla="*/ 244 w 392"/>
                      <a:gd name="T19" fmla="*/ 315 h 340"/>
                      <a:gd name="T20" fmla="*/ 100 w 392"/>
                      <a:gd name="T21" fmla="*/ 201 h 340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0" t="0" r="r" b="b"/>
                    <a:pathLst>
                      <a:path w="392" h="340">
                        <a:moveTo>
                          <a:pt x="100" y="201"/>
                        </a:moveTo>
                        <a:cubicBezTo>
                          <a:pt x="62" y="163"/>
                          <a:pt x="32" y="113"/>
                          <a:pt x="16" y="87"/>
                        </a:cubicBezTo>
                        <a:cubicBezTo>
                          <a:pt x="0" y="61"/>
                          <a:pt x="2" y="59"/>
                          <a:pt x="4" y="45"/>
                        </a:cubicBezTo>
                        <a:cubicBezTo>
                          <a:pt x="6" y="31"/>
                          <a:pt x="7" y="6"/>
                          <a:pt x="28" y="3"/>
                        </a:cubicBezTo>
                        <a:cubicBezTo>
                          <a:pt x="49" y="0"/>
                          <a:pt x="93" y="15"/>
                          <a:pt x="130" y="27"/>
                        </a:cubicBezTo>
                        <a:cubicBezTo>
                          <a:pt x="167" y="39"/>
                          <a:pt x="211" y="53"/>
                          <a:pt x="250" y="75"/>
                        </a:cubicBezTo>
                        <a:cubicBezTo>
                          <a:pt x="289" y="97"/>
                          <a:pt x="341" y="126"/>
                          <a:pt x="364" y="159"/>
                        </a:cubicBezTo>
                        <a:cubicBezTo>
                          <a:pt x="387" y="192"/>
                          <a:pt x="392" y="244"/>
                          <a:pt x="388" y="273"/>
                        </a:cubicBezTo>
                        <a:cubicBezTo>
                          <a:pt x="384" y="302"/>
                          <a:pt x="364" y="326"/>
                          <a:pt x="340" y="333"/>
                        </a:cubicBezTo>
                        <a:cubicBezTo>
                          <a:pt x="316" y="340"/>
                          <a:pt x="282" y="336"/>
                          <a:pt x="244" y="315"/>
                        </a:cubicBezTo>
                        <a:cubicBezTo>
                          <a:pt x="206" y="294"/>
                          <a:pt x="138" y="239"/>
                          <a:pt x="100" y="201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081" name="Freeform 15">
                    <a:extLst>
                      <a:ext uri="{FF2B5EF4-FFF2-40B4-BE49-F238E27FC236}">
                        <a16:creationId xmlns:a16="http://schemas.microsoft.com/office/drawing/2014/main" id="{18FA4282-C7C8-5B20-562D-D435FF4D0C99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2412" y="1929"/>
                    <a:ext cx="151" cy="558"/>
                  </a:xfrm>
                  <a:custGeom>
                    <a:avLst/>
                    <a:gdLst>
                      <a:gd name="T0" fmla="*/ 18 w 151"/>
                      <a:gd name="T1" fmla="*/ 165 h 558"/>
                      <a:gd name="T2" fmla="*/ 42 w 151"/>
                      <a:gd name="T3" fmla="*/ 39 h 558"/>
                      <a:gd name="T4" fmla="*/ 66 w 151"/>
                      <a:gd name="T5" fmla="*/ 3 h 558"/>
                      <a:gd name="T6" fmla="*/ 108 w 151"/>
                      <a:gd name="T7" fmla="*/ 27 h 558"/>
                      <a:gd name="T8" fmla="*/ 138 w 151"/>
                      <a:gd name="T9" fmla="*/ 165 h 558"/>
                      <a:gd name="T10" fmla="*/ 144 w 151"/>
                      <a:gd name="T11" fmla="*/ 423 h 558"/>
                      <a:gd name="T12" fmla="*/ 96 w 151"/>
                      <a:gd name="T13" fmla="*/ 543 h 558"/>
                      <a:gd name="T14" fmla="*/ 24 w 151"/>
                      <a:gd name="T15" fmla="*/ 513 h 558"/>
                      <a:gd name="T16" fmla="*/ 0 w 151"/>
                      <a:gd name="T17" fmla="*/ 315 h 558"/>
                      <a:gd name="T18" fmla="*/ 18 w 151"/>
                      <a:gd name="T19" fmla="*/ 165 h 558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</a:gdLst>
                    <a:ahLst/>
                    <a:cxnLst>
                      <a:cxn ang="T20">
                        <a:pos x="T0" y="T1"/>
                      </a:cxn>
                      <a:cxn ang="T21">
                        <a:pos x="T2" y="T3"/>
                      </a:cxn>
                      <a:cxn ang="T22">
                        <a:pos x="T4" y="T5"/>
                      </a:cxn>
                      <a:cxn ang="T23">
                        <a:pos x="T6" y="T7"/>
                      </a:cxn>
                      <a:cxn ang="T24">
                        <a:pos x="T8" y="T9"/>
                      </a:cxn>
                      <a:cxn ang="T25">
                        <a:pos x="T10" y="T11"/>
                      </a:cxn>
                      <a:cxn ang="T26">
                        <a:pos x="T12" y="T13"/>
                      </a:cxn>
                      <a:cxn ang="T27">
                        <a:pos x="T14" y="T15"/>
                      </a:cxn>
                      <a:cxn ang="T28">
                        <a:pos x="T16" y="T17"/>
                      </a:cxn>
                      <a:cxn ang="T29">
                        <a:pos x="T18" y="T19"/>
                      </a:cxn>
                    </a:cxnLst>
                    <a:rect l="0" t="0" r="r" b="b"/>
                    <a:pathLst>
                      <a:path w="151" h="558">
                        <a:moveTo>
                          <a:pt x="18" y="165"/>
                        </a:moveTo>
                        <a:cubicBezTo>
                          <a:pt x="25" y="119"/>
                          <a:pt x="34" y="66"/>
                          <a:pt x="42" y="39"/>
                        </a:cubicBezTo>
                        <a:cubicBezTo>
                          <a:pt x="50" y="12"/>
                          <a:pt x="55" y="5"/>
                          <a:pt x="66" y="3"/>
                        </a:cubicBezTo>
                        <a:cubicBezTo>
                          <a:pt x="77" y="1"/>
                          <a:pt x="96" y="0"/>
                          <a:pt x="108" y="27"/>
                        </a:cubicBezTo>
                        <a:cubicBezTo>
                          <a:pt x="120" y="54"/>
                          <a:pt x="132" y="99"/>
                          <a:pt x="138" y="165"/>
                        </a:cubicBezTo>
                        <a:cubicBezTo>
                          <a:pt x="144" y="231"/>
                          <a:pt x="151" y="360"/>
                          <a:pt x="144" y="423"/>
                        </a:cubicBezTo>
                        <a:cubicBezTo>
                          <a:pt x="137" y="486"/>
                          <a:pt x="116" y="528"/>
                          <a:pt x="96" y="543"/>
                        </a:cubicBezTo>
                        <a:cubicBezTo>
                          <a:pt x="76" y="558"/>
                          <a:pt x="40" y="551"/>
                          <a:pt x="24" y="513"/>
                        </a:cubicBezTo>
                        <a:cubicBezTo>
                          <a:pt x="8" y="475"/>
                          <a:pt x="0" y="372"/>
                          <a:pt x="0" y="315"/>
                        </a:cubicBezTo>
                        <a:cubicBezTo>
                          <a:pt x="0" y="258"/>
                          <a:pt x="11" y="211"/>
                          <a:pt x="18" y="165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082" name="Freeform 16">
                    <a:extLst>
                      <a:ext uri="{FF2B5EF4-FFF2-40B4-BE49-F238E27FC236}">
                        <a16:creationId xmlns:a16="http://schemas.microsoft.com/office/drawing/2014/main" id="{981736D5-7307-6E06-6860-CEB2E285A10C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1907" y="1589"/>
                    <a:ext cx="392" cy="253"/>
                  </a:xfrm>
                  <a:custGeom>
                    <a:avLst/>
                    <a:gdLst>
                      <a:gd name="T0" fmla="*/ 175 w 392"/>
                      <a:gd name="T1" fmla="*/ 61 h 253"/>
                      <a:gd name="T2" fmla="*/ 307 w 392"/>
                      <a:gd name="T3" fmla="*/ 19 h 253"/>
                      <a:gd name="T4" fmla="*/ 367 w 392"/>
                      <a:gd name="T5" fmla="*/ 7 h 253"/>
                      <a:gd name="T6" fmla="*/ 385 w 392"/>
                      <a:gd name="T7" fmla="*/ 61 h 253"/>
                      <a:gd name="T8" fmla="*/ 325 w 392"/>
                      <a:gd name="T9" fmla="*/ 133 h 253"/>
                      <a:gd name="T10" fmla="*/ 193 w 392"/>
                      <a:gd name="T11" fmla="*/ 223 h 253"/>
                      <a:gd name="T12" fmla="*/ 37 w 392"/>
                      <a:gd name="T13" fmla="*/ 247 h 253"/>
                      <a:gd name="T14" fmla="*/ 1 w 392"/>
                      <a:gd name="T15" fmla="*/ 187 h 253"/>
                      <a:gd name="T16" fmla="*/ 43 w 392"/>
                      <a:gd name="T17" fmla="*/ 115 h 253"/>
                      <a:gd name="T18" fmla="*/ 175 w 392"/>
                      <a:gd name="T19" fmla="*/ 61 h 253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</a:gdLst>
                    <a:ahLst/>
                    <a:cxnLst>
                      <a:cxn ang="T20">
                        <a:pos x="T0" y="T1"/>
                      </a:cxn>
                      <a:cxn ang="T21">
                        <a:pos x="T2" y="T3"/>
                      </a:cxn>
                      <a:cxn ang="T22">
                        <a:pos x="T4" y="T5"/>
                      </a:cxn>
                      <a:cxn ang="T23">
                        <a:pos x="T6" y="T7"/>
                      </a:cxn>
                      <a:cxn ang="T24">
                        <a:pos x="T8" y="T9"/>
                      </a:cxn>
                      <a:cxn ang="T25">
                        <a:pos x="T10" y="T11"/>
                      </a:cxn>
                      <a:cxn ang="T26">
                        <a:pos x="T12" y="T13"/>
                      </a:cxn>
                      <a:cxn ang="T27">
                        <a:pos x="T14" y="T15"/>
                      </a:cxn>
                      <a:cxn ang="T28">
                        <a:pos x="T16" y="T17"/>
                      </a:cxn>
                      <a:cxn ang="T29">
                        <a:pos x="T18" y="T19"/>
                      </a:cxn>
                    </a:cxnLst>
                    <a:rect l="0" t="0" r="r" b="b"/>
                    <a:pathLst>
                      <a:path w="392" h="253">
                        <a:moveTo>
                          <a:pt x="175" y="61"/>
                        </a:moveTo>
                        <a:cubicBezTo>
                          <a:pt x="219" y="45"/>
                          <a:pt x="275" y="28"/>
                          <a:pt x="307" y="19"/>
                        </a:cubicBezTo>
                        <a:cubicBezTo>
                          <a:pt x="339" y="10"/>
                          <a:pt x="354" y="0"/>
                          <a:pt x="367" y="7"/>
                        </a:cubicBezTo>
                        <a:cubicBezTo>
                          <a:pt x="380" y="14"/>
                          <a:pt x="392" y="40"/>
                          <a:pt x="385" y="61"/>
                        </a:cubicBezTo>
                        <a:cubicBezTo>
                          <a:pt x="378" y="82"/>
                          <a:pt x="357" y="106"/>
                          <a:pt x="325" y="133"/>
                        </a:cubicBezTo>
                        <a:cubicBezTo>
                          <a:pt x="293" y="160"/>
                          <a:pt x="241" y="204"/>
                          <a:pt x="193" y="223"/>
                        </a:cubicBezTo>
                        <a:cubicBezTo>
                          <a:pt x="145" y="242"/>
                          <a:pt x="69" y="253"/>
                          <a:pt x="37" y="247"/>
                        </a:cubicBezTo>
                        <a:cubicBezTo>
                          <a:pt x="5" y="241"/>
                          <a:pt x="0" y="209"/>
                          <a:pt x="1" y="187"/>
                        </a:cubicBezTo>
                        <a:cubicBezTo>
                          <a:pt x="2" y="165"/>
                          <a:pt x="15" y="136"/>
                          <a:pt x="43" y="115"/>
                        </a:cubicBezTo>
                        <a:cubicBezTo>
                          <a:pt x="71" y="94"/>
                          <a:pt x="131" y="77"/>
                          <a:pt x="175" y="61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083" name="Freeform 17">
                    <a:extLst>
                      <a:ext uri="{FF2B5EF4-FFF2-40B4-BE49-F238E27FC236}">
                        <a16:creationId xmlns:a16="http://schemas.microsoft.com/office/drawing/2014/main" id="{F935252E-2DFB-E1EA-4C4C-3E9C845E926B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2094" y="930"/>
                    <a:ext cx="238" cy="386"/>
                  </a:xfrm>
                  <a:custGeom>
                    <a:avLst/>
                    <a:gdLst>
                      <a:gd name="T0" fmla="*/ 78 w 238"/>
                      <a:gd name="T1" fmla="*/ 270 h 386"/>
                      <a:gd name="T2" fmla="*/ 24 w 238"/>
                      <a:gd name="T3" fmla="*/ 192 h 386"/>
                      <a:gd name="T4" fmla="*/ 0 w 238"/>
                      <a:gd name="T5" fmla="*/ 96 h 386"/>
                      <a:gd name="T6" fmla="*/ 24 w 238"/>
                      <a:gd name="T7" fmla="*/ 12 h 386"/>
                      <a:gd name="T8" fmla="*/ 120 w 238"/>
                      <a:gd name="T9" fmla="*/ 24 h 386"/>
                      <a:gd name="T10" fmla="*/ 180 w 238"/>
                      <a:gd name="T11" fmla="*/ 132 h 386"/>
                      <a:gd name="T12" fmla="*/ 234 w 238"/>
                      <a:gd name="T13" fmla="*/ 306 h 386"/>
                      <a:gd name="T14" fmla="*/ 204 w 238"/>
                      <a:gd name="T15" fmla="*/ 378 h 386"/>
                      <a:gd name="T16" fmla="*/ 168 w 238"/>
                      <a:gd name="T17" fmla="*/ 354 h 386"/>
                      <a:gd name="T18" fmla="*/ 78 w 238"/>
                      <a:gd name="T19" fmla="*/ 270 h 38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</a:gdLst>
                    <a:ahLst/>
                    <a:cxnLst>
                      <a:cxn ang="T20">
                        <a:pos x="T0" y="T1"/>
                      </a:cxn>
                      <a:cxn ang="T21">
                        <a:pos x="T2" y="T3"/>
                      </a:cxn>
                      <a:cxn ang="T22">
                        <a:pos x="T4" y="T5"/>
                      </a:cxn>
                      <a:cxn ang="T23">
                        <a:pos x="T6" y="T7"/>
                      </a:cxn>
                      <a:cxn ang="T24">
                        <a:pos x="T8" y="T9"/>
                      </a:cxn>
                      <a:cxn ang="T25">
                        <a:pos x="T10" y="T11"/>
                      </a:cxn>
                      <a:cxn ang="T26">
                        <a:pos x="T12" y="T13"/>
                      </a:cxn>
                      <a:cxn ang="T27">
                        <a:pos x="T14" y="T15"/>
                      </a:cxn>
                      <a:cxn ang="T28">
                        <a:pos x="T16" y="T17"/>
                      </a:cxn>
                      <a:cxn ang="T29">
                        <a:pos x="T18" y="T19"/>
                      </a:cxn>
                    </a:cxnLst>
                    <a:rect l="0" t="0" r="r" b="b"/>
                    <a:pathLst>
                      <a:path w="238" h="386">
                        <a:moveTo>
                          <a:pt x="78" y="270"/>
                        </a:moveTo>
                        <a:cubicBezTo>
                          <a:pt x="54" y="243"/>
                          <a:pt x="37" y="221"/>
                          <a:pt x="24" y="192"/>
                        </a:cubicBezTo>
                        <a:cubicBezTo>
                          <a:pt x="11" y="163"/>
                          <a:pt x="0" y="126"/>
                          <a:pt x="0" y="96"/>
                        </a:cubicBezTo>
                        <a:cubicBezTo>
                          <a:pt x="0" y="66"/>
                          <a:pt x="4" y="24"/>
                          <a:pt x="24" y="12"/>
                        </a:cubicBezTo>
                        <a:cubicBezTo>
                          <a:pt x="44" y="0"/>
                          <a:pt x="94" y="4"/>
                          <a:pt x="120" y="24"/>
                        </a:cubicBezTo>
                        <a:cubicBezTo>
                          <a:pt x="146" y="44"/>
                          <a:pt x="161" y="85"/>
                          <a:pt x="180" y="132"/>
                        </a:cubicBezTo>
                        <a:cubicBezTo>
                          <a:pt x="199" y="179"/>
                          <a:pt x="230" y="265"/>
                          <a:pt x="234" y="306"/>
                        </a:cubicBezTo>
                        <a:cubicBezTo>
                          <a:pt x="238" y="347"/>
                          <a:pt x="215" y="370"/>
                          <a:pt x="204" y="378"/>
                        </a:cubicBezTo>
                        <a:cubicBezTo>
                          <a:pt x="193" y="386"/>
                          <a:pt x="190" y="372"/>
                          <a:pt x="168" y="354"/>
                        </a:cubicBezTo>
                        <a:cubicBezTo>
                          <a:pt x="146" y="336"/>
                          <a:pt x="102" y="297"/>
                          <a:pt x="78" y="270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  <p:pic>
              <p:nvPicPr>
                <p:cNvPr id="1069" name="Picture 18">
                  <a:extLst>
                    <a:ext uri="{FF2B5EF4-FFF2-40B4-BE49-F238E27FC236}">
                      <a16:creationId xmlns:a16="http://schemas.microsoft.com/office/drawing/2014/main" id="{539C11B2-6769-9459-1AF9-E751EBA02E4A}"/>
                    </a:ext>
                  </a:extLst>
                </p:cNvPr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80" y="144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70" name="Picture 19">
                  <a:extLst>
                    <a:ext uri="{FF2B5EF4-FFF2-40B4-BE49-F238E27FC236}">
                      <a16:creationId xmlns:a16="http://schemas.microsoft.com/office/drawing/2014/main" id="{E0CD9E0C-1008-0E3C-2135-68BD09DCEB2E}"/>
                    </a:ext>
                  </a:extLst>
                </p:cNvPr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574" y="144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71" name="Picture 20">
                  <a:extLst>
                    <a:ext uri="{FF2B5EF4-FFF2-40B4-BE49-F238E27FC236}">
                      <a16:creationId xmlns:a16="http://schemas.microsoft.com/office/drawing/2014/main" id="{FDD4212E-1F47-AD0A-23B6-DE3606D6EC84}"/>
                    </a:ext>
                  </a:extLst>
                </p:cNvPr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424" y="336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72" name="Picture 21">
                  <a:extLst>
                    <a:ext uri="{FF2B5EF4-FFF2-40B4-BE49-F238E27FC236}">
                      <a16:creationId xmlns:a16="http://schemas.microsoft.com/office/drawing/2014/main" id="{61F27ED7-83B2-CF71-1063-356DED1BF3F0}"/>
                    </a:ext>
                  </a:extLst>
                </p:cNvPr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376" y="576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73" name="Picture 22">
                  <a:extLst>
                    <a:ext uri="{FF2B5EF4-FFF2-40B4-BE49-F238E27FC236}">
                      <a16:creationId xmlns:a16="http://schemas.microsoft.com/office/drawing/2014/main" id="{D14D08D7-EF34-4980-0413-5B6C06C859E4}"/>
                    </a:ext>
                  </a:extLst>
                </p:cNvPr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574" y="52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74" name="Picture 23">
                  <a:extLst>
                    <a:ext uri="{FF2B5EF4-FFF2-40B4-BE49-F238E27FC236}">
                      <a16:creationId xmlns:a16="http://schemas.microsoft.com/office/drawing/2014/main" id="{FE23FF95-74EF-0D86-8160-4C2AF6961EB5}"/>
                    </a:ext>
                  </a:extLst>
                </p:cNvPr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472" y="76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75" name="Picture 24">
                  <a:extLst>
                    <a:ext uri="{FF2B5EF4-FFF2-40B4-BE49-F238E27FC236}">
                      <a16:creationId xmlns:a16="http://schemas.microsoft.com/office/drawing/2014/main" id="{355962FE-8349-B09C-597D-FD87199D30E1}"/>
                    </a:ext>
                  </a:extLst>
                </p:cNvPr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574" y="100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76" name="Picture 25">
                  <a:extLst>
                    <a:ext uri="{FF2B5EF4-FFF2-40B4-BE49-F238E27FC236}">
                      <a16:creationId xmlns:a16="http://schemas.microsoft.com/office/drawing/2014/main" id="{9F46735B-B237-E120-6AE0-5B20CC6298AD}"/>
                    </a:ext>
                  </a:extLst>
                </p:cNvPr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574" y="124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grpSp>
          <p:grpSp>
            <p:nvGrpSpPr>
              <p:cNvPr id="1048" name="Group 26">
                <a:extLst>
                  <a:ext uri="{FF2B5EF4-FFF2-40B4-BE49-F238E27FC236}">
                    <a16:creationId xmlns:a16="http://schemas.microsoft.com/office/drawing/2014/main" id="{CBA4939D-C22F-EDC6-F839-9BE0EB1918DB}"/>
                  </a:ext>
                </a:extLst>
              </p:cNvPr>
              <p:cNvGrpSpPr>
                <a:grpSpLocks/>
              </p:cNvGrpSpPr>
              <p:nvPr userDrawn="1"/>
            </p:nvGrpSpPr>
            <p:grpSpPr bwMode="auto">
              <a:xfrm>
                <a:off x="4944" y="1008"/>
                <a:ext cx="522" cy="2967"/>
                <a:chOff x="4944" y="1008"/>
                <a:chExt cx="522" cy="2967"/>
              </a:xfrm>
            </p:grpSpPr>
            <p:pic>
              <p:nvPicPr>
                <p:cNvPr id="1049" name="Picture 27">
                  <a:extLst>
                    <a:ext uri="{FF2B5EF4-FFF2-40B4-BE49-F238E27FC236}">
                      <a16:creationId xmlns:a16="http://schemas.microsoft.com/office/drawing/2014/main" id="{249D4988-1991-B8A1-34E3-0BE13BA5BF42}"/>
                    </a:ext>
                  </a:extLst>
                </p:cNvPr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136" y="100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50" name="Picture 28">
                  <a:extLst>
                    <a:ext uri="{FF2B5EF4-FFF2-40B4-BE49-F238E27FC236}">
                      <a16:creationId xmlns:a16="http://schemas.microsoft.com/office/drawing/2014/main" id="{051C4428-DED9-F839-23CC-DE3161CD0037}"/>
                    </a:ext>
                  </a:extLst>
                </p:cNvPr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184" y="1200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51" name="Picture 29">
                  <a:extLst>
                    <a:ext uri="{FF2B5EF4-FFF2-40B4-BE49-F238E27FC236}">
                      <a16:creationId xmlns:a16="http://schemas.microsoft.com/office/drawing/2014/main" id="{B8E3C740-E851-1226-7E58-79A9B57E8BF4}"/>
                    </a:ext>
                  </a:extLst>
                </p:cNvPr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136" y="1584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52" name="Picture 30">
                  <a:extLst>
                    <a:ext uri="{FF2B5EF4-FFF2-40B4-BE49-F238E27FC236}">
                      <a16:creationId xmlns:a16="http://schemas.microsoft.com/office/drawing/2014/main" id="{A3E44D5C-9236-DA73-C9E5-78733DDD10A1}"/>
                    </a:ext>
                  </a:extLst>
                </p:cNvPr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80" y="172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53" name="Picture 31">
                  <a:extLst>
                    <a:ext uri="{FF2B5EF4-FFF2-40B4-BE49-F238E27FC236}">
                      <a16:creationId xmlns:a16="http://schemas.microsoft.com/office/drawing/2014/main" id="{3DB8BAAE-86FD-F3DF-D2CF-8EDCF28AAB0A}"/>
                    </a:ext>
                  </a:extLst>
                </p:cNvPr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040" y="1824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54" name="Picture 32">
                  <a:extLst>
                    <a:ext uri="{FF2B5EF4-FFF2-40B4-BE49-F238E27FC236}">
                      <a16:creationId xmlns:a16="http://schemas.microsoft.com/office/drawing/2014/main" id="{A24F554F-3109-D0AE-BB28-008D12E5A000}"/>
                    </a:ext>
                  </a:extLst>
                </p:cNvPr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088" y="2016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55" name="Picture 33">
                  <a:extLst>
                    <a:ext uri="{FF2B5EF4-FFF2-40B4-BE49-F238E27FC236}">
                      <a16:creationId xmlns:a16="http://schemas.microsoft.com/office/drawing/2014/main" id="{61B8C8DF-607A-DC59-015A-D385CAD216E4}"/>
                    </a:ext>
                  </a:extLst>
                </p:cNvPr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80" y="2064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56" name="Picture 34">
                  <a:extLst>
                    <a:ext uri="{FF2B5EF4-FFF2-40B4-BE49-F238E27FC236}">
                      <a16:creationId xmlns:a16="http://schemas.microsoft.com/office/drawing/2014/main" id="{E48FB043-0701-9161-5800-7524A2F0A479}"/>
                    </a:ext>
                  </a:extLst>
                </p:cNvPr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32" y="235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57" name="Picture 35">
                  <a:extLst>
                    <a:ext uri="{FF2B5EF4-FFF2-40B4-BE49-F238E27FC236}">
                      <a16:creationId xmlns:a16="http://schemas.microsoft.com/office/drawing/2014/main" id="{187650DA-9D14-68DF-4055-93ED9B22EC45}"/>
                    </a:ext>
                  </a:extLst>
                </p:cNvPr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92" y="220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58" name="Picture 36">
                  <a:extLst>
                    <a:ext uri="{FF2B5EF4-FFF2-40B4-BE49-F238E27FC236}">
                      <a16:creationId xmlns:a16="http://schemas.microsoft.com/office/drawing/2014/main" id="{B74B295B-5C69-1F31-7DE7-8AA5A2B43C62}"/>
                    </a:ext>
                  </a:extLst>
                </p:cNvPr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92" y="244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59" name="Picture 37">
                  <a:extLst>
                    <a:ext uri="{FF2B5EF4-FFF2-40B4-BE49-F238E27FC236}">
                      <a16:creationId xmlns:a16="http://schemas.microsoft.com/office/drawing/2014/main" id="{517BED41-2D34-3D19-895C-CD14EA1AA684}"/>
                    </a:ext>
                  </a:extLst>
                </p:cNvPr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136" y="259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60" name="Picture 38">
                  <a:extLst>
                    <a:ext uri="{FF2B5EF4-FFF2-40B4-BE49-F238E27FC236}">
                      <a16:creationId xmlns:a16="http://schemas.microsoft.com/office/drawing/2014/main" id="{2FEF7055-A5E7-2225-46A3-7D92573337D1}"/>
                    </a:ext>
                  </a:extLst>
                </p:cNvPr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32" y="139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61" name="Picture 39">
                  <a:extLst>
                    <a:ext uri="{FF2B5EF4-FFF2-40B4-BE49-F238E27FC236}">
                      <a16:creationId xmlns:a16="http://schemas.microsoft.com/office/drawing/2014/main" id="{85BF62E3-31D2-3084-46FB-E6415A479B01}"/>
                    </a:ext>
                  </a:extLst>
                </p:cNvPr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44" y="2736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62" name="Picture 40">
                  <a:extLst>
                    <a:ext uri="{FF2B5EF4-FFF2-40B4-BE49-F238E27FC236}">
                      <a16:creationId xmlns:a16="http://schemas.microsoft.com/office/drawing/2014/main" id="{5257551F-0AAD-DC82-0837-4BB6C81064B2}"/>
                    </a:ext>
                  </a:extLst>
                </p:cNvPr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92" y="307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63" name="Picture 41">
                  <a:extLst>
                    <a:ext uri="{FF2B5EF4-FFF2-40B4-BE49-F238E27FC236}">
                      <a16:creationId xmlns:a16="http://schemas.microsoft.com/office/drawing/2014/main" id="{F6DB7FEB-DACB-DC81-17CD-F4106BFAA967}"/>
                    </a:ext>
                  </a:extLst>
                </p:cNvPr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32" y="331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64" name="Picture 42">
                  <a:extLst>
                    <a:ext uri="{FF2B5EF4-FFF2-40B4-BE49-F238E27FC236}">
                      <a16:creationId xmlns:a16="http://schemas.microsoft.com/office/drawing/2014/main" id="{92B25668-F62B-75A8-6246-01FD95F10060}"/>
                    </a:ext>
                  </a:extLst>
                </p:cNvPr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92" y="340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65" name="Picture 43">
                  <a:extLst>
                    <a:ext uri="{FF2B5EF4-FFF2-40B4-BE49-F238E27FC236}">
                      <a16:creationId xmlns:a16="http://schemas.microsoft.com/office/drawing/2014/main" id="{2CF32875-47E6-EE9C-20B9-61EA55DFB095}"/>
                    </a:ext>
                  </a:extLst>
                </p:cNvPr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088" y="355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66" name="Picture 44">
                  <a:extLst>
                    <a:ext uri="{FF2B5EF4-FFF2-40B4-BE49-F238E27FC236}">
                      <a16:creationId xmlns:a16="http://schemas.microsoft.com/office/drawing/2014/main" id="{5F7A3E72-EB43-B29D-946B-BD04B6CFFD6A}"/>
                    </a:ext>
                  </a:extLst>
                </p:cNvPr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92" y="379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67" name="Picture 45">
                  <a:extLst>
                    <a:ext uri="{FF2B5EF4-FFF2-40B4-BE49-F238E27FC236}">
                      <a16:creationId xmlns:a16="http://schemas.microsoft.com/office/drawing/2014/main" id="{25FFA4CD-1AA8-793D-9F30-844F3EAC92EE}"/>
                    </a:ext>
                  </a:extLst>
                </p:cNvPr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184" y="3696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grpSp>
        </p:grpSp>
        <p:sp>
          <p:nvSpPr>
            <p:cNvPr id="1036" name="Freeform 46">
              <a:extLst>
                <a:ext uri="{FF2B5EF4-FFF2-40B4-BE49-F238E27FC236}">
                  <a16:creationId xmlns:a16="http://schemas.microsoft.com/office/drawing/2014/main" id="{1B1C8DD7-7C52-5884-D53C-E1A86E6406A4}"/>
                </a:ext>
              </a:extLst>
            </p:cNvPr>
            <p:cNvSpPr>
              <a:spLocks/>
            </p:cNvSpPr>
            <p:nvPr/>
          </p:nvSpPr>
          <p:spPr bwMode="auto">
            <a:xfrm>
              <a:off x="5010" y="3092"/>
              <a:ext cx="750" cy="1222"/>
            </a:xfrm>
            <a:custGeom>
              <a:avLst/>
              <a:gdLst>
                <a:gd name="T0" fmla="*/ 372 w 750"/>
                <a:gd name="T1" fmla="*/ 154 h 1222"/>
                <a:gd name="T2" fmla="*/ 378 w 750"/>
                <a:gd name="T3" fmla="*/ 412 h 1222"/>
                <a:gd name="T4" fmla="*/ 312 w 750"/>
                <a:gd name="T5" fmla="*/ 724 h 1222"/>
                <a:gd name="T6" fmla="*/ 138 w 750"/>
                <a:gd name="T7" fmla="*/ 928 h 1222"/>
                <a:gd name="T8" fmla="*/ 0 w 750"/>
                <a:gd name="T9" fmla="*/ 976 h 1222"/>
                <a:gd name="T10" fmla="*/ 0 w 750"/>
                <a:gd name="T11" fmla="*/ 1222 h 1222"/>
                <a:gd name="T12" fmla="*/ 750 w 750"/>
                <a:gd name="T13" fmla="*/ 1222 h 1222"/>
                <a:gd name="T14" fmla="*/ 750 w 750"/>
                <a:gd name="T15" fmla="*/ 178 h 1222"/>
                <a:gd name="T16" fmla="*/ 372 w 750"/>
                <a:gd name="T17" fmla="*/ 154 h 122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750" h="1222">
                  <a:moveTo>
                    <a:pt x="372" y="154"/>
                  </a:moveTo>
                  <a:cubicBezTo>
                    <a:pt x="309" y="193"/>
                    <a:pt x="388" y="317"/>
                    <a:pt x="378" y="412"/>
                  </a:cubicBezTo>
                  <a:cubicBezTo>
                    <a:pt x="368" y="507"/>
                    <a:pt x="352" y="638"/>
                    <a:pt x="312" y="724"/>
                  </a:cubicBezTo>
                  <a:cubicBezTo>
                    <a:pt x="272" y="810"/>
                    <a:pt x="190" y="886"/>
                    <a:pt x="138" y="928"/>
                  </a:cubicBezTo>
                  <a:cubicBezTo>
                    <a:pt x="86" y="970"/>
                    <a:pt x="23" y="927"/>
                    <a:pt x="0" y="976"/>
                  </a:cubicBezTo>
                  <a:lnTo>
                    <a:pt x="0" y="1222"/>
                  </a:lnTo>
                  <a:lnTo>
                    <a:pt x="750" y="1222"/>
                  </a:lnTo>
                  <a:lnTo>
                    <a:pt x="750" y="178"/>
                  </a:lnTo>
                  <a:cubicBezTo>
                    <a:pt x="687" y="0"/>
                    <a:pt x="451" y="159"/>
                    <a:pt x="372" y="154"/>
                  </a:cubicBezTo>
                  <a:close/>
                </a:path>
              </a:pathLst>
            </a:custGeom>
            <a:gradFill rotWithShape="0">
              <a:gsLst>
                <a:gs pos="0">
                  <a:srgbClr val="FAE3B7"/>
                </a:gs>
                <a:gs pos="17999">
                  <a:srgbClr val="A28949"/>
                </a:gs>
                <a:gs pos="31000">
                  <a:srgbClr val="835E17"/>
                </a:gs>
                <a:gs pos="33000">
                  <a:srgbClr val="BD922A"/>
                </a:gs>
                <a:gs pos="37000">
                  <a:srgbClr val="FBE4AE"/>
                </a:gs>
                <a:gs pos="78999">
                  <a:srgbClr val="BD922A"/>
                </a:gs>
                <a:gs pos="87000">
                  <a:srgbClr val="BD922A"/>
                </a:gs>
                <a:gs pos="100000">
                  <a:srgbClr val="FBE4AE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30095" name="Freeform 47">
              <a:extLst>
                <a:ext uri="{FF2B5EF4-FFF2-40B4-BE49-F238E27FC236}">
                  <a16:creationId xmlns:a16="http://schemas.microsoft.com/office/drawing/2014/main" id="{B00CB561-05BE-F9EB-597F-A08C365EE480}"/>
                </a:ext>
              </a:extLst>
            </p:cNvPr>
            <p:cNvSpPr>
              <a:spLocks/>
            </p:cNvSpPr>
            <p:nvPr/>
          </p:nvSpPr>
          <p:spPr bwMode="auto">
            <a:xfrm>
              <a:off x="5001" y="3060"/>
              <a:ext cx="768" cy="1260"/>
            </a:xfrm>
            <a:custGeom>
              <a:avLst/>
              <a:gdLst>
                <a:gd name="T0" fmla="*/ 0 w 768"/>
                <a:gd name="T1" fmla="*/ 1260 h 1260"/>
                <a:gd name="T2" fmla="*/ 0 w 768"/>
                <a:gd name="T3" fmla="*/ 1134 h 1260"/>
                <a:gd name="T4" fmla="*/ 210 w 768"/>
                <a:gd name="T5" fmla="*/ 1032 h 1260"/>
                <a:gd name="T6" fmla="*/ 324 w 768"/>
                <a:gd name="T7" fmla="*/ 918 h 1260"/>
                <a:gd name="T8" fmla="*/ 414 w 768"/>
                <a:gd name="T9" fmla="*/ 714 h 1260"/>
                <a:gd name="T10" fmla="*/ 450 w 768"/>
                <a:gd name="T11" fmla="*/ 456 h 1260"/>
                <a:gd name="T12" fmla="*/ 438 w 768"/>
                <a:gd name="T13" fmla="*/ 258 h 1260"/>
                <a:gd name="T14" fmla="*/ 684 w 768"/>
                <a:gd name="T15" fmla="*/ 0 h 1260"/>
                <a:gd name="T16" fmla="*/ 768 w 768"/>
                <a:gd name="T17" fmla="*/ 18 h 1260"/>
                <a:gd name="T18" fmla="*/ 768 w 768"/>
                <a:gd name="T19" fmla="*/ 1254 h 1260"/>
                <a:gd name="T20" fmla="*/ 0 w 768"/>
                <a:gd name="T21" fmla="*/ 1260 h 12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768" h="1260">
                  <a:moveTo>
                    <a:pt x="0" y="1260"/>
                  </a:moveTo>
                  <a:lnTo>
                    <a:pt x="0" y="1134"/>
                  </a:lnTo>
                  <a:lnTo>
                    <a:pt x="210" y="1032"/>
                  </a:lnTo>
                  <a:lnTo>
                    <a:pt x="324" y="918"/>
                  </a:lnTo>
                  <a:lnTo>
                    <a:pt x="414" y="714"/>
                  </a:lnTo>
                  <a:lnTo>
                    <a:pt x="450" y="456"/>
                  </a:lnTo>
                  <a:lnTo>
                    <a:pt x="438" y="258"/>
                  </a:lnTo>
                  <a:lnTo>
                    <a:pt x="684" y="0"/>
                  </a:lnTo>
                  <a:lnTo>
                    <a:pt x="768" y="18"/>
                  </a:lnTo>
                  <a:lnTo>
                    <a:pt x="768" y="1254"/>
                  </a:lnTo>
                  <a:lnTo>
                    <a:pt x="0" y="1260"/>
                  </a:ln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50000">
                  <a:schemeClr val="hlink"/>
                </a:gs>
                <a:gs pos="100000">
                  <a:schemeClr val="folHlink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ru-RU">
                <a:latin typeface="Arial" charset="0"/>
                <a:cs typeface="Arial" charset="0"/>
              </a:endParaRPr>
            </a:p>
          </p:txBody>
        </p:sp>
        <p:sp>
          <p:nvSpPr>
            <p:cNvPr id="130096" name="Freeform 48">
              <a:extLst>
                <a:ext uri="{FF2B5EF4-FFF2-40B4-BE49-F238E27FC236}">
                  <a16:creationId xmlns:a16="http://schemas.microsoft.com/office/drawing/2014/main" id="{4DC3E302-40C7-2019-7A9B-D1CE2BD4E6D6}"/>
                </a:ext>
              </a:extLst>
            </p:cNvPr>
            <p:cNvSpPr>
              <a:spLocks/>
            </p:cNvSpPr>
            <p:nvPr/>
          </p:nvSpPr>
          <p:spPr bwMode="auto">
            <a:xfrm>
              <a:off x="4994" y="1775"/>
              <a:ext cx="776" cy="2543"/>
            </a:xfrm>
            <a:custGeom>
              <a:avLst/>
              <a:gdLst>
                <a:gd name="T0" fmla="*/ 550 w 776"/>
                <a:gd name="T1" fmla="*/ 115 h 2543"/>
                <a:gd name="T2" fmla="*/ 460 w 776"/>
                <a:gd name="T3" fmla="*/ 529 h 2543"/>
                <a:gd name="T4" fmla="*/ 298 w 776"/>
                <a:gd name="T5" fmla="*/ 925 h 2543"/>
                <a:gd name="T6" fmla="*/ 76 w 776"/>
                <a:gd name="T7" fmla="*/ 1267 h 2543"/>
                <a:gd name="T8" fmla="*/ 4 w 776"/>
                <a:gd name="T9" fmla="*/ 1339 h 2543"/>
                <a:gd name="T10" fmla="*/ 100 w 776"/>
                <a:gd name="T11" fmla="*/ 1351 h 2543"/>
                <a:gd name="T12" fmla="*/ 286 w 776"/>
                <a:gd name="T13" fmla="*/ 1399 h 2543"/>
                <a:gd name="T14" fmla="*/ 394 w 776"/>
                <a:gd name="T15" fmla="*/ 1525 h 2543"/>
                <a:gd name="T16" fmla="*/ 478 w 776"/>
                <a:gd name="T17" fmla="*/ 1705 h 2543"/>
                <a:gd name="T18" fmla="*/ 478 w 776"/>
                <a:gd name="T19" fmla="*/ 1969 h 2543"/>
                <a:gd name="T20" fmla="*/ 370 w 776"/>
                <a:gd name="T21" fmla="*/ 2263 h 2543"/>
                <a:gd name="T22" fmla="*/ 124 w 776"/>
                <a:gd name="T23" fmla="*/ 2479 h 2543"/>
                <a:gd name="T24" fmla="*/ 22 w 776"/>
                <a:gd name="T25" fmla="*/ 2515 h 2543"/>
                <a:gd name="T26" fmla="*/ 196 w 776"/>
                <a:gd name="T27" fmla="*/ 2533 h 2543"/>
                <a:gd name="T28" fmla="*/ 388 w 776"/>
                <a:gd name="T29" fmla="*/ 2455 h 2543"/>
                <a:gd name="T30" fmla="*/ 502 w 776"/>
                <a:gd name="T31" fmla="*/ 2299 h 2543"/>
                <a:gd name="T32" fmla="*/ 598 w 776"/>
                <a:gd name="T33" fmla="*/ 2197 h 2543"/>
                <a:gd name="T34" fmla="*/ 694 w 776"/>
                <a:gd name="T35" fmla="*/ 2197 h 2543"/>
                <a:gd name="T36" fmla="*/ 742 w 776"/>
                <a:gd name="T37" fmla="*/ 2230 h 2543"/>
                <a:gd name="T38" fmla="*/ 712 w 776"/>
                <a:gd name="T39" fmla="*/ 2137 h 2543"/>
                <a:gd name="T40" fmla="*/ 664 w 776"/>
                <a:gd name="T41" fmla="*/ 1807 h 2543"/>
                <a:gd name="T42" fmla="*/ 670 w 776"/>
                <a:gd name="T43" fmla="*/ 1561 h 2543"/>
                <a:gd name="T44" fmla="*/ 718 w 776"/>
                <a:gd name="T45" fmla="*/ 1393 h 2543"/>
                <a:gd name="T46" fmla="*/ 748 w 776"/>
                <a:gd name="T47" fmla="*/ 1219 h 2543"/>
                <a:gd name="T48" fmla="*/ 550 w 776"/>
                <a:gd name="T49" fmla="*/ 115 h 25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776" h="2543">
                  <a:moveTo>
                    <a:pt x="550" y="115"/>
                  </a:moveTo>
                  <a:cubicBezTo>
                    <a:pt x="502" y="0"/>
                    <a:pt x="502" y="394"/>
                    <a:pt x="460" y="529"/>
                  </a:cubicBezTo>
                  <a:cubicBezTo>
                    <a:pt x="418" y="664"/>
                    <a:pt x="362" y="802"/>
                    <a:pt x="298" y="925"/>
                  </a:cubicBezTo>
                  <a:cubicBezTo>
                    <a:pt x="234" y="1048"/>
                    <a:pt x="125" y="1198"/>
                    <a:pt x="76" y="1267"/>
                  </a:cubicBezTo>
                  <a:cubicBezTo>
                    <a:pt x="27" y="1336"/>
                    <a:pt x="0" y="1325"/>
                    <a:pt x="4" y="1339"/>
                  </a:cubicBezTo>
                  <a:cubicBezTo>
                    <a:pt x="8" y="1353"/>
                    <a:pt x="53" y="1341"/>
                    <a:pt x="100" y="1351"/>
                  </a:cubicBezTo>
                  <a:cubicBezTo>
                    <a:pt x="147" y="1361"/>
                    <a:pt x="237" y="1370"/>
                    <a:pt x="286" y="1399"/>
                  </a:cubicBezTo>
                  <a:cubicBezTo>
                    <a:pt x="335" y="1428"/>
                    <a:pt x="362" y="1474"/>
                    <a:pt x="394" y="1525"/>
                  </a:cubicBezTo>
                  <a:cubicBezTo>
                    <a:pt x="426" y="1576"/>
                    <a:pt x="464" y="1631"/>
                    <a:pt x="478" y="1705"/>
                  </a:cubicBezTo>
                  <a:cubicBezTo>
                    <a:pt x="492" y="1779"/>
                    <a:pt x="496" y="1876"/>
                    <a:pt x="478" y="1969"/>
                  </a:cubicBezTo>
                  <a:cubicBezTo>
                    <a:pt x="460" y="2062"/>
                    <a:pt x="429" y="2178"/>
                    <a:pt x="370" y="2263"/>
                  </a:cubicBezTo>
                  <a:cubicBezTo>
                    <a:pt x="311" y="2348"/>
                    <a:pt x="238" y="2428"/>
                    <a:pt x="124" y="2479"/>
                  </a:cubicBezTo>
                  <a:cubicBezTo>
                    <a:pt x="66" y="2521"/>
                    <a:pt x="10" y="2506"/>
                    <a:pt x="22" y="2515"/>
                  </a:cubicBezTo>
                  <a:cubicBezTo>
                    <a:pt x="34" y="2524"/>
                    <a:pt x="135" y="2543"/>
                    <a:pt x="196" y="2533"/>
                  </a:cubicBezTo>
                  <a:cubicBezTo>
                    <a:pt x="257" y="2523"/>
                    <a:pt x="337" y="2494"/>
                    <a:pt x="388" y="2455"/>
                  </a:cubicBezTo>
                  <a:cubicBezTo>
                    <a:pt x="439" y="2416"/>
                    <a:pt x="467" y="2342"/>
                    <a:pt x="502" y="2299"/>
                  </a:cubicBezTo>
                  <a:cubicBezTo>
                    <a:pt x="537" y="2256"/>
                    <a:pt x="566" y="2214"/>
                    <a:pt x="598" y="2197"/>
                  </a:cubicBezTo>
                  <a:cubicBezTo>
                    <a:pt x="630" y="2180"/>
                    <a:pt x="670" y="2191"/>
                    <a:pt x="694" y="2197"/>
                  </a:cubicBezTo>
                  <a:cubicBezTo>
                    <a:pt x="718" y="2203"/>
                    <a:pt x="739" y="2240"/>
                    <a:pt x="742" y="2230"/>
                  </a:cubicBezTo>
                  <a:cubicBezTo>
                    <a:pt x="745" y="2220"/>
                    <a:pt x="725" y="2207"/>
                    <a:pt x="712" y="2137"/>
                  </a:cubicBezTo>
                  <a:cubicBezTo>
                    <a:pt x="699" y="2067"/>
                    <a:pt x="671" y="1903"/>
                    <a:pt x="664" y="1807"/>
                  </a:cubicBezTo>
                  <a:cubicBezTo>
                    <a:pt x="657" y="1711"/>
                    <a:pt x="661" y="1630"/>
                    <a:pt x="670" y="1561"/>
                  </a:cubicBezTo>
                  <a:cubicBezTo>
                    <a:pt x="679" y="1492"/>
                    <a:pt x="705" y="1450"/>
                    <a:pt x="718" y="1393"/>
                  </a:cubicBezTo>
                  <a:cubicBezTo>
                    <a:pt x="731" y="1336"/>
                    <a:pt x="776" y="1427"/>
                    <a:pt x="748" y="1219"/>
                  </a:cubicBezTo>
                  <a:cubicBezTo>
                    <a:pt x="720" y="1011"/>
                    <a:pt x="598" y="230"/>
                    <a:pt x="550" y="115"/>
                  </a:cubicBezTo>
                  <a:close/>
                </a:path>
              </a:pathLst>
            </a:custGeom>
            <a:gradFill rotWithShape="0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50000">
                  <a:schemeClr val="accent2"/>
                </a:gs>
                <a:gs pos="100000">
                  <a:schemeClr val="accent2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ru-RU">
                <a:latin typeface="Arial" charset="0"/>
                <a:cs typeface="Arial" charset="0"/>
              </a:endParaRPr>
            </a:p>
          </p:txBody>
        </p:sp>
        <p:sp>
          <p:nvSpPr>
            <p:cNvPr id="1039" name="Freeform 49" descr="kimonopat1">
              <a:extLst>
                <a:ext uri="{FF2B5EF4-FFF2-40B4-BE49-F238E27FC236}">
                  <a16:creationId xmlns:a16="http://schemas.microsoft.com/office/drawing/2014/main" id="{B1685827-BC51-7F85-5CFE-CEF216F6E0DA}"/>
                </a:ext>
              </a:extLst>
            </p:cNvPr>
            <p:cNvSpPr>
              <a:spLocks/>
            </p:cNvSpPr>
            <p:nvPr/>
          </p:nvSpPr>
          <p:spPr bwMode="auto">
            <a:xfrm>
              <a:off x="5046" y="2229"/>
              <a:ext cx="617" cy="1376"/>
            </a:xfrm>
            <a:custGeom>
              <a:avLst/>
              <a:gdLst>
                <a:gd name="T0" fmla="*/ 486 w 617"/>
                <a:gd name="T1" fmla="*/ 3 h 1376"/>
                <a:gd name="T2" fmla="*/ 402 w 617"/>
                <a:gd name="T3" fmla="*/ 381 h 1376"/>
                <a:gd name="T4" fmla="*/ 216 w 617"/>
                <a:gd name="T5" fmla="*/ 777 h 1376"/>
                <a:gd name="T6" fmla="*/ 0 w 617"/>
                <a:gd name="T7" fmla="*/ 1119 h 1376"/>
                <a:gd name="T8" fmla="*/ 102 w 617"/>
                <a:gd name="T9" fmla="*/ 1101 h 1376"/>
                <a:gd name="T10" fmla="*/ 282 w 617"/>
                <a:gd name="T11" fmla="*/ 1119 h 1376"/>
                <a:gd name="T12" fmla="*/ 378 w 617"/>
                <a:gd name="T13" fmla="*/ 1185 h 1376"/>
                <a:gd name="T14" fmla="*/ 432 w 617"/>
                <a:gd name="T15" fmla="*/ 1269 h 1376"/>
                <a:gd name="T16" fmla="*/ 444 w 617"/>
                <a:gd name="T17" fmla="*/ 1365 h 1376"/>
                <a:gd name="T18" fmla="*/ 498 w 617"/>
                <a:gd name="T19" fmla="*/ 1203 h 1376"/>
                <a:gd name="T20" fmla="*/ 564 w 617"/>
                <a:gd name="T21" fmla="*/ 825 h 1376"/>
                <a:gd name="T22" fmla="*/ 606 w 617"/>
                <a:gd name="T23" fmla="*/ 363 h 1376"/>
                <a:gd name="T24" fmla="*/ 486 w 617"/>
                <a:gd name="T25" fmla="*/ 3 h 137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617" h="1376">
                  <a:moveTo>
                    <a:pt x="486" y="3"/>
                  </a:moveTo>
                  <a:cubicBezTo>
                    <a:pt x="452" y="6"/>
                    <a:pt x="447" y="252"/>
                    <a:pt x="402" y="381"/>
                  </a:cubicBezTo>
                  <a:cubicBezTo>
                    <a:pt x="357" y="510"/>
                    <a:pt x="283" y="654"/>
                    <a:pt x="216" y="777"/>
                  </a:cubicBezTo>
                  <a:cubicBezTo>
                    <a:pt x="149" y="900"/>
                    <a:pt x="19" y="1065"/>
                    <a:pt x="0" y="1119"/>
                  </a:cubicBezTo>
                  <a:cubicBezTo>
                    <a:pt x="48" y="1119"/>
                    <a:pt x="55" y="1101"/>
                    <a:pt x="102" y="1101"/>
                  </a:cubicBezTo>
                  <a:cubicBezTo>
                    <a:pt x="149" y="1101"/>
                    <a:pt x="236" y="1105"/>
                    <a:pt x="282" y="1119"/>
                  </a:cubicBezTo>
                  <a:cubicBezTo>
                    <a:pt x="328" y="1133"/>
                    <a:pt x="353" y="1160"/>
                    <a:pt x="378" y="1185"/>
                  </a:cubicBezTo>
                  <a:cubicBezTo>
                    <a:pt x="403" y="1210"/>
                    <a:pt x="421" y="1239"/>
                    <a:pt x="432" y="1269"/>
                  </a:cubicBezTo>
                  <a:cubicBezTo>
                    <a:pt x="443" y="1299"/>
                    <a:pt x="433" y="1376"/>
                    <a:pt x="444" y="1365"/>
                  </a:cubicBezTo>
                  <a:cubicBezTo>
                    <a:pt x="455" y="1354"/>
                    <a:pt x="478" y="1293"/>
                    <a:pt x="498" y="1203"/>
                  </a:cubicBezTo>
                  <a:cubicBezTo>
                    <a:pt x="518" y="1113"/>
                    <a:pt x="546" y="965"/>
                    <a:pt x="564" y="825"/>
                  </a:cubicBezTo>
                  <a:cubicBezTo>
                    <a:pt x="582" y="685"/>
                    <a:pt x="617" y="496"/>
                    <a:pt x="606" y="363"/>
                  </a:cubicBezTo>
                  <a:cubicBezTo>
                    <a:pt x="595" y="230"/>
                    <a:pt x="520" y="0"/>
                    <a:pt x="486" y="3"/>
                  </a:cubicBezTo>
                  <a:close/>
                </a:path>
              </a:pathLst>
            </a:custGeom>
            <a:blipFill dpi="0" rotWithShape="0">
              <a:blip r:embed="rId14"/>
              <a:srcRect/>
              <a:tile tx="0" ty="0" sx="100000" sy="100000" flip="none" algn="tl"/>
            </a:blip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40" name="Freeform 50" descr="kimonopat1">
              <a:extLst>
                <a:ext uri="{FF2B5EF4-FFF2-40B4-BE49-F238E27FC236}">
                  <a16:creationId xmlns:a16="http://schemas.microsoft.com/office/drawing/2014/main" id="{AC46FFA1-17D9-DBB7-5E6D-3AE302AEE6CE}"/>
                </a:ext>
              </a:extLst>
            </p:cNvPr>
            <p:cNvSpPr>
              <a:spLocks/>
            </p:cNvSpPr>
            <p:nvPr/>
          </p:nvSpPr>
          <p:spPr bwMode="auto">
            <a:xfrm>
              <a:off x="5193" y="269"/>
              <a:ext cx="576" cy="3180"/>
            </a:xfrm>
            <a:custGeom>
              <a:avLst/>
              <a:gdLst>
                <a:gd name="T0" fmla="*/ 42 w 576"/>
                <a:gd name="T1" fmla="*/ 61 h 3180"/>
                <a:gd name="T2" fmla="*/ 156 w 576"/>
                <a:gd name="T3" fmla="*/ 517 h 3180"/>
                <a:gd name="T4" fmla="*/ 288 w 576"/>
                <a:gd name="T5" fmla="*/ 991 h 3180"/>
                <a:gd name="T6" fmla="*/ 414 w 576"/>
                <a:gd name="T7" fmla="*/ 1435 h 3180"/>
                <a:gd name="T8" fmla="*/ 576 w 576"/>
                <a:gd name="T9" fmla="*/ 1807 h 3180"/>
                <a:gd name="T10" fmla="*/ 576 w 576"/>
                <a:gd name="T11" fmla="*/ 3055 h 3180"/>
                <a:gd name="T12" fmla="*/ 414 w 576"/>
                <a:gd name="T13" fmla="*/ 2557 h 3180"/>
                <a:gd name="T14" fmla="*/ 252 w 576"/>
                <a:gd name="T15" fmla="*/ 1765 h 3180"/>
                <a:gd name="T16" fmla="*/ 126 w 576"/>
                <a:gd name="T17" fmla="*/ 961 h 3180"/>
                <a:gd name="T18" fmla="*/ 12 w 576"/>
                <a:gd name="T19" fmla="*/ 151 h 3180"/>
                <a:gd name="T20" fmla="*/ 42 w 576"/>
                <a:gd name="T21" fmla="*/ 61 h 3180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576" h="3180">
                  <a:moveTo>
                    <a:pt x="42" y="61"/>
                  </a:moveTo>
                  <a:cubicBezTo>
                    <a:pt x="66" y="122"/>
                    <a:pt x="115" y="362"/>
                    <a:pt x="156" y="517"/>
                  </a:cubicBezTo>
                  <a:cubicBezTo>
                    <a:pt x="197" y="672"/>
                    <a:pt x="245" y="838"/>
                    <a:pt x="288" y="991"/>
                  </a:cubicBezTo>
                  <a:cubicBezTo>
                    <a:pt x="331" y="1144"/>
                    <a:pt x="366" y="1299"/>
                    <a:pt x="414" y="1435"/>
                  </a:cubicBezTo>
                  <a:cubicBezTo>
                    <a:pt x="462" y="1571"/>
                    <a:pt x="549" y="1537"/>
                    <a:pt x="576" y="1807"/>
                  </a:cubicBezTo>
                  <a:lnTo>
                    <a:pt x="576" y="3055"/>
                  </a:lnTo>
                  <a:cubicBezTo>
                    <a:pt x="549" y="3180"/>
                    <a:pt x="468" y="2772"/>
                    <a:pt x="414" y="2557"/>
                  </a:cubicBezTo>
                  <a:cubicBezTo>
                    <a:pt x="360" y="2342"/>
                    <a:pt x="300" y="2031"/>
                    <a:pt x="252" y="1765"/>
                  </a:cubicBezTo>
                  <a:cubicBezTo>
                    <a:pt x="204" y="1499"/>
                    <a:pt x="166" y="1230"/>
                    <a:pt x="126" y="961"/>
                  </a:cubicBezTo>
                  <a:cubicBezTo>
                    <a:pt x="86" y="692"/>
                    <a:pt x="24" y="299"/>
                    <a:pt x="12" y="151"/>
                  </a:cubicBezTo>
                  <a:cubicBezTo>
                    <a:pt x="0" y="3"/>
                    <a:pt x="18" y="0"/>
                    <a:pt x="42" y="61"/>
                  </a:cubicBezTo>
                  <a:close/>
                </a:path>
              </a:pathLst>
            </a:custGeom>
            <a:blipFill dpi="0" rotWithShape="0">
              <a:blip r:embed="rId14"/>
              <a:srcRect/>
              <a:tile tx="0" ty="0" sx="100000" sy="100000" flip="none" algn="tl"/>
            </a:blip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41" name="Freeform 51">
              <a:extLst>
                <a:ext uri="{FF2B5EF4-FFF2-40B4-BE49-F238E27FC236}">
                  <a16:creationId xmlns:a16="http://schemas.microsoft.com/office/drawing/2014/main" id="{3D7E4A17-D704-FA9B-F7D1-993195CC238B}"/>
                </a:ext>
              </a:extLst>
            </p:cNvPr>
            <p:cNvSpPr>
              <a:spLocks/>
            </p:cNvSpPr>
            <p:nvPr/>
          </p:nvSpPr>
          <p:spPr bwMode="auto">
            <a:xfrm>
              <a:off x="5197" y="165"/>
              <a:ext cx="573" cy="1935"/>
            </a:xfrm>
            <a:custGeom>
              <a:avLst/>
              <a:gdLst>
                <a:gd name="T0" fmla="*/ 69 w 573"/>
                <a:gd name="T1" fmla="*/ 63 h 1935"/>
                <a:gd name="T2" fmla="*/ 207 w 573"/>
                <a:gd name="T3" fmla="*/ 549 h 1935"/>
                <a:gd name="T4" fmla="*/ 381 w 573"/>
                <a:gd name="T5" fmla="*/ 1101 h 1935"/>
                <a:gd name="T6" fmla="*/ 573 w 573"/>
                <a:gd name="T7" fmla="*/ 1575 h 1935"/>
                <a:gd name="T8" fmla="*/ 573 w 573"/>
                <a:gd name="T9" fmla="*/ 1935 h 1935"/>
                <a:gd name="T10" fmla="*/ 321 w 573"/>
                <a:gd name="T11" fmla="*/ 1449 h 1935"/>
                <a:gd name="T12" fmla="*/ 147 w 573"/>
                <a:gd name="T13" fmla="*/ 699 h 1935"/>
                <a:gd name="T14" fmla="*/ 15 w 573"/>
                <a:gd name="T15" fmla="*/ 171 h 1935"/>
                <a:gd name="T16" fmla="*/ 69 w 573"/>
                <a:gd name="T17" fmla="*/ 63 h 1935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573" h="1935">
                  <a:moveTo>
                    <a:pt x="69" y="63"/>
                  </a:moveTo>
                  <a:cubicBezTo>
                    <a:pt x="101" y="126"/>
                    <a:pt x="155" y="376"/>
                    <a:pt x="207" y="549"/>
                  </a:cubicBezTo>
                  <a:cubicBezTo>
                    <a:pt x="259" y="722"/>
                    <a:pt x="320" y="930"/>
                    <a:pt x="381" y="1101"/>
                  </a:cubicBezTo>
                  <a:cubicBezTo>
                    <a:pt x="442" y="1272"/>
                    <a:pt x="541" y="1436"/>
                    <a:pt x="573" y="1575"/>
                  </a:cubicBezTo>
                  <a:lnTo>
                    <a:pt x="573" y="1935"/>
                  </a:lnTo>
                  <a:cubicBezTo>
                    <a:pt x="531" y="1914"/>
                    <a:pt x="392" y="1655"/>
                    <a:pt x="321" y="1449"/>
                  </a:cubicBezTo>
                  <a:cubicBezTo>
                    <a:pt x="250" y="1243"/>
                    <a:pt x="198" y="912"/>
                    <a:pt x="147" y="699"/>
                  </a:cubicBezTo>
                  <a:cubicBezTo>
                    <a:pt x="96" y="486"/>
                    <a:pt x="30" y="274"/>
                    <a:pt x="15" y="171"/>
                  </a:cubicBezTo>
                  <a:cubicBezTo>
                    <a:pt x="0" y="68"/>
                    <a:pt x="37" y="0"/>
                    <a:pt x="69" y="63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folHlink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42" name="Freeform 52">
              <a:extLst>
                <a:ext uri="{FF2B5EF4-FFF2-40B4-BE49-F238E27FC236}">
                  <a16:creationId xmlns:a16="http://schemas.microsoft.com/office/drawing/2014/main" id="{0D6E22A2-B319-0F18-F2AA-87FE80A2BBB2}"/>
                </a:ext>
              </a:extLst>
            </p:cNvPr>
            <p:cNvSpPr>
              <a:spLocks/>
            </p:cNvSpPr>
            <p:nvPr/>
          </p:nvSpPr>
          <p:spPr bwMode="auto">
            <a:xfrm>
              <a:off x="5004" y="0"/>
              <a:ext cx="363" cy="2112"/>
            </a:xfrm>
            <a:custGeom>
              <a:avLst/>
              <a:gdLst>
                <a:gd name="T0" fmla="*/ 0 w 363"/>
                <a:gd name="T1" fmla="*/ 2094 h 2112"/>
                <a:gd name="T2" fmla="*/ 66 w 363"/>
                <a:gd name="T3" fmla="*/ 1992 h 2112"/>
                <a:gd name="T4" fmla="*/ 150 w 363"/>
                <a:gd name="T5" fmla="*/ 1464 h 2112"/>
                <a:gd name="T6" fmla="*/ 234 w 363"/>
                <a:gd name="T7" fmla="*/ 678 h 2112"/>
                <a:gd name="T8" fmla="*/ 324 w 363"/>
                <a:gd name="T9" fmla="*/ 0 h 2112"/>
                <a:gd name="T10" fmla="*/ 0 w 363"/>
                <a:gd name="T11" fmla="*/ 0 h 2112"/>
                <a:gd name="T12" fmla="*/ 0 w 363"/>
                <a:gd name="T13" fmla="*/ 2094 h 211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363" h="2112">
                  <a:moveTo>
                    <a:pt x="0" y="2094"/>
                  </a:moveTo>
                  <a:cubicBezTo>
                    <a:pt x="54" y="2112"/>
                    <a:pt x="41" y="2097"/>
                    <a:pt x="66" y="1992"/>
                  </a:cubicBezTo>
                  <a:cubicBezTo>
                    <a:pt x="91" y="1887"/>
                    <a:pt x="122" y="1683"/>
                    <a:pt x="150" y="1464"/>
                  </a:cubicBezTo>
                  <a:cubicBezTo>
                    <a:pt x="178" y="1245"/>
                    <a:pt x="205" y="922"/>
                    <a:pt x="234" y="678"/>
                  </a:cubicBezTo>
                  <a:cubicBezTo>
                    <a:pt x="263" y="434"/>
                    <a:pt x="363" y="113"/>
                    <a:pt x="324" y="0"/>
                  </a:cubicBezTo>
                  <a:lnTo>
                    <a:pt x="0" y="0"/>
                  </a:lnTo>
                  <a:cubicBezTo>
                    <a:pt x="0" y="0"/>
                    <a:pt x="0" y="2094"/>
                    <a:pt x="0" y="2094"/>
                  </a:cubicBezTo>
                  <a:close/>
                </a:path>
              </a:pathLst>
            </a:custGeom>
            <a:gradFill rotWithShape="0">
              <a:gsLst>
                <a:gs pos="0">
                  <a:srgbClr val="FAE3B7"/>
                </a:gs>
                <a:gs pos="17999">
                  <a:srgbClr val="A28949"/>
                </a:gs>
                <a:gs pos="31000">
                  <a:srgbClr val="835E17"/>
                </a:gs>
                <a:gs pos="33000">
                  <a:srgbClr val="BD922A"/>
                </a:gs>
                <a:gs pos="37000">
                  <a:srgbClr val="FBE4AE"/>
                </a:gs>
                <a:gs pos="78999">
                  <a:srgbClr val="BD922A"/>
                </a:gs>
                <a:gs pos="87000">
                  <a:srgbClr val="BD922A"/>
                </a:gs>
                <a:gs pos="100000">
                  <a:srgbClr val="FBE4AE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30101" name="Freeform 53">
              <a:extLst>
                <a:ext uri="{FF2B5EF4-FFF2-40B4-BE49-F238E27FC236}">
                  <a16:creationId xmlns:a16="http://schemas.microsoft.com/office/drawing/2014/main" id="{AFC8478A-0E4E-1EFC-0955-A54C37C3B48F}"/>
                </a:ext>
              </a:extLst>
            </p:cNvPr>
            <p:cNvSpPr>
              <a:spLocks/>
            </p:cNvSpPr>
            <p:nvPr/>
          </p:nvSpPr>
          <p:spPr bwMode="auto">
            <a:xfrm>
              <a:off x="5004" y="1"/>
              <a:ext cx="189" cy="2112"/>
            </a:xfrm>
            <a:custGeom>
              <a:avLst/>
              <a:gdLst>
                <a:gd name="T0" fmla="*/ 0 w 363"/>
                <a:gd name="T1" fmla="*/ 2094 h 2112"/>
                <a:gd name="T2" fmla="*/ 66 w 363"/>
                <a:gd name="T3" fmla="*/ 1992 h 2112"/>
                <a:gd name="T4" fmla="*/ 150 w 363"/>
                <a:gd name="T5" fmla="*/ 1464 h 2112"/>
                <a:gd name="T6" fmla="*/ 234 w 363"/>
                <a:gd name="T7" fmla="*/ 678 h 2112"/>
                <a:gd name="T8" fmla="*/ 324 w 363"/>
                <a:gd name="T9" fmla="*/ 0 h 2112"/>
                <a:gd name="T10" fmla="*/ 0 w 363"/>
                <a:gd name="T11" fmla="*/ 0 h 2112"/>
                <a:gd name="T12" fmla="*/ 0 w 363"/>
                <a:gd name="T13" fmla="*/ 2094 h 2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63" h="2112">
                  <a:moveTo>
                    <a:pt x="0" y="2094"/>
                  </a:moveTo>
                  <a:cubicBezTo>
                    <a:pt x="54" y="2112"/>
                    <a:pt x="41" y="2097"/>
                    <a:pt x="66" y="1992"/>
                  </a:cubicBezTo>
                  <a:cubicBezTo>
                    <a:pt x="91" y="1887"/>
                    <a:pt x="122" y="1683"/>
                    <a:pt x="150" y="1464"/>
                  </a:cubicBezTo>
                  <a:cubicBezTo>
                    <a:pt x="178" y="1245"/>
                    <a:pt x="205" y="922"/>
                    <a:pt x="234" y="678"/>
                  </a:cubicBezTo>
                  <a:cubicBezTo>
                    <a:pt x="263" y="434"/>
                    <a:pt x="363" y="113"/>
                    <a:pt x="324" y="0"/>
                  </a:cubicBezTo>
                  <a:lnTo>
                    <a:pt x="0" y="0"/>
                  </a:lnTo>
                  <a:cubicBezTo>
                    <a:pt x="0" y="0"/>
                    <a:pt x="0" y="2094"/>
                    <a:pt x="0" y="2094"/>
                  </a:cubicBez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50000">
                  <a:schemeClr val="hlink"/>
                </a:gs>
                <a:gs pos="100000">
                  <a:schemeClr val="folHlink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ru-RU">
                <a:latin typeface="Arial" charset="0"/>
                <a:cs typeface="Arial" charset="0"/>
              </a:endParaRPr>
            </a:p>
          </p:txBody>
        </p:sp>
        <p:sp>
          <p:nvSpPr>
            <p:cNvPr id="1044" name="Rectangle 54">
              <a:extLst>
                <a:ext uri="{FF2B5EF4-FFF2-40B4-BE49-F238E27FC236}">
                  <a16:creationId xmlns:a16="http://schemas.microsoft.com/office/drawing/2014/main" id="{F987415F-872A-97F7-C42A-48814036381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55" y="1"/>
              <a:ext cx="56" cy="4320"/>
            </a:xfrm>
            <a:prstGeom prst="rect">
              <a:avLst/>
            </a:prstGeom>
            <a:gradFill rotWithShape="0">
              <a:gsLst>
                <a:gs pos="0">
                  <a:srgbClr val="FAE3B7"/>
                </a:gs>
                <a:gs pos="17999">
                  <a:srgbClr val="A28949"/>
                </a:gs>
                <a:gs pos="31000">
                  <a:srgbClr val="835E17"/>
                </a:gs>
                <a:gs pos="33000">
                  <a:srgbClr val="BD922A"/>
                </a:gs>
                <a:gs pos="37000">
                  <a:srgbClr val="FBE4AE"/>
                </a:gs>
                <a:gs pos="78999">
                  <a:srgbClr val="BD922A"/>
                </a:gs>
                <a:gs pos="87000">
                  <a:srgbClr val="BD922A"/>
                </a:gs>
                <a:gs pos="100000">
                  <a:srgbClr val="FBE4AE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defRPr/>
              </a:pPr>
              <a:endParaRPr kumimoji="1" lang="ru-RU" altLang="ru-RU"/>
            </a:p>
          </p:txBody>
        </p:sp>
        <p:sp>
          <p:nvSpPr>
            <p:cNvPr id="130103" name="Freeform 55">
              <a:extLst>
                <a:ext uri="{FF2B5EF4-FFF2-40B4-BE49-F238E27FC236}">
                  <a16:creationId xmlns:a16="http://schemas.microsoft.com/office/drawing/2014/main" id="{4982DFA2-61D8-6B64-3B96-9C6E8DEEEEF5}"/>
                </a:ext>
              </a:extLst>
            </p:cNvPr>
            <p:cNvSpPr>
              <a:spLocks/>
            </p:cNvSpPr>
            <p:nvPr/>
          </p:nvSpPr>
          <p:spPr bwMode="auto">
            <a:xfrm>
              <a:off x="5013" y="3924"/>
              <a:ext cx="734" cy="390"/>
            </a:xfrm>
            <a:custGeom>
              <a:avLst/>
              <a:gdLst>
                <a:gd name="T0" fmla="*/ 1 w 692"/>
                <a:gd name="T1" fmla="*/ 357 h 378"/>
                <a:gd name="T2" fmla="*/ 109 w 692"/>
                <a:gd name="T3" fmla="*/ 341 h 378"/>
                <a:gd name="T4" fmla="*/ 241 w 692"/>
                <a:gd name="T5" fmla="*/ 305 h 378"/>
                <a:gd name="T6" fmla="*/ 353 w 692"/>
                <a:gd name="T7" fmla="*/ 209 h 378"/>
                <a:gd name="T8" fmla="*/ 429 w 692"/>
                <a:gd name="T9" fmla="*/ 89 h 378"/>
                <a:gd name="T10" fmla="*/ 493 w 692"/>
                <a:gd name="T11" fmla="*/ 17 h 378"/>
                <a:gd name="T12" fmla="*/ 577 w 692"/>
                <a:gd name="T13" fmla="*/ 1 h 378"/>
                <a:gd name="T14" fmla="*/ 629 w 692"/>
                <a:gd name="T15" fmla="*/ 21 h 378"/>
                <a:gd name="T16" fmla="*/ 673 w 692"/>
                <a:gd name="T17" fmla="*/ 65 h 378"/>
                <a:gd name="T18" fmla="*/ 673 w 692"/>
                <a:gd name="T19" fmla="*/ 137 h 378"/>
                <a:gd name="T20" fmla="*/ 561 w 692"/>
                <a:gd name="T21" fmla="*/ 225 h 378"/>
                <a:gd name="T22" fmla="*/ 425 w 692"/>
                <a:gd name="T23" fmla="*/ 297 h 378"/>
                <a:gd name="T24" fmla="*/ 245 w 692"/>
                <a:gd name="T25" fmla="*/ 357 h 378"/>
                <a:gd name="T26" fmla="*/ 113 w 692"/>
                <a:gd name="T27" fmla="*/ 377 h 378"/>
                <a:gd name="T28" fmla="*/ 1 w 692"/>
                <a:gd name="T29" fmla="*/ 357 h 3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692" h="378">
                  <a:moveTo>
                    <a:pt x="1" y="357"/>
                  </a:moveTo>
                  <a:cubicBezTo>
                    <a:pt x="0" y="351"/>
                    <a:pt x="69" y="350"/>
                    <a:pt x="109" y="341"/>
                  </a:cubicBezTo>
                  <a:cubicBezTo>
                    <a:pt x="149" y="332"/>
                    <a:pt x="200" y="327"/>
                    <a:pt x="241" y="305"/>
                  </a:cubicBezTo>
                  <a:cubicBezTo>
                    <a:pt x="282" y="283"/>
                    <a:pt x="322" y="245"/>
                    <a:pt x="353" y="209"/>
                  </a:cubicBezTo>
                  <a:cubicBezTo>
                    <a:pt x="384" y="173"/>
                    <a:pt x="406" y="121"/>
                    <a:pt x="429" y="89"/>
                  </a:cubicBezTo>
                  <a:cubicBezTo>
                    <a:pt x="452" y="57"/>
                    <a:pt x="468" y="32"/>
                    <a:pt x="493" y="17"/>
                  </a:cubicBezTo>
                  <a:cubicBezTo>
                    <a:pt x="518" y="2"/>
                    <a:pt x="554" y="0"/>
                    <a:pt x="577" y="1"/>
                  </a:cubicBezTo>
                  <a:cubicBezTo>
                    <a:pt x="600" y="2"/>
                    <a:pt x="613" y="10"/>
                    <a:pt x="629" y="21"/>
                  </a:cubicBezTo>
                  <a:cubicBezTo>
                    <a:pt x="645" y="32"/>
                    <a:pt x="666" y="46"/>
                    <a:pt x="673" y="65"/>
                  </a:cubicBezTo>
                  <a:cubicBezTo>
                    <a:pt x="680" y="84"/>
                    <a:pt x="692" y="110"/>
                    <a:pt x="673" y="137"/>
                  </a:cubicBezTo>
                  <a:cubicBezTo>
                    <a:pt x="654" y="164"/>
                    <a:pt x="602" y="198"/>
                    <a:pt x="561" y="225"/>
                  </a:cubicBezTo>
                  <a:cubicBezTo>
                    <a:pt x="520" y="252"/>
                    <a:pt x="478" y="275"/>
                    <a:pt x="425" y="297"/>
                  </a:cubicBezTo>
                  <a:cubicBezTo>
                    <a:pt x="372" y="319"/>
                    <a:pt x="297" y="344"/>
                    <a:pt x="245" y="357"/>
                  </a:cubicBezTo>
                  <a:cubicBezTo>
                    <a:pt x="193" y="370"/>
                    <a:pt x="156" y="376"/>
                    <a:pt x="113" y="377"/>
                  </a:cubicBezTo>
                  <a:cubicBezTo>
                    <a:pt x="70" y="378"/>
                    <a:pt x="2" y="363"/>
                    <a:pt x="1" y="357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ru-RU">
                <a:latin typeface="Arial" charset="0"/>
                <a:cs typeface="Arial" charset="0"/>
              </a:endParaRPr>
            </a:p>
          </p:txBody>
        </p:sp>
        <p:sp>
          <p:nvSpPr>
            <p:cNvPr id="1046" name="AutoShape 56">
              <a:extLst>
                <a:ext uri="{FF2B5EF4-FFF2-40B4-BE49-F238E27FC236}">
                  <a16:creationId xmlns:a16="http://schemas.microsoft.com/office/drawing/2014/main" id="{7E5ECB58-ECBA-324C-AC00-2F955E20235B}"/>
                </a:ext>
              </a:extLst>
            </p:cNvPr>
            <p:cNvSpPr>
              <a:spLocks noChangeArrowheads="1"/>
            </p:cNvSpPr>
            <p:nvPr/>
          </p:nvSpPr>
          <p:spPr bwMode="hidden">
            <a:xfrm rot="5400000">
              <a:off x="2724" y="2089"/>
              <a:ext cx="4320" cy="142"/>
            </a:xfrm>
            <a:custGeom>
              <a:avLst/>
              <a:gdLst>
                <a:gd name="T0" fmla="*/ 852 w 21600"/>
                <a:gd name="T1" fmla="*/ 0 h 21600"/>
                <a:gd name="T2" fmla="*/ 432 w 21600"/>
                <a:gd name="T3" fmla="*/ 1 h 21600"/>
                <a:gd name="T4" fmla="*/ 12 w 21600"/>
                <a:gd name="T5" fmla="*/ 0 h 21600"/>
                <a:gd name="T6" fmla="*/ 432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2105 w 21600"/>
                <a:gd name="T13" fmla="*/ 2130 h 21600"/>
                <a:gd name="T14" fmla="*/ 19495 w 21600"/>
                <a:gd name="T15" fmla="*/ 1947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607" y="21600"/>
                  </a:lnTo>
                  <a:lnTo>
                    <a:pt x="20993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10800000" vert="eaVert" wrap="none" anchor="ctr"/>
            <a:lstStyle/>
            <a:p>
              <a:endParaRPr lang="ru-RU"/>
            </a:p>
          </p:txBody>
        </p:sp>
      </p:grpSp>
      <p:sp>
        <p:nvSpPr>
          <p:cNvPr id="1027" name="Rectangle 57">
            <a:extLst>
              <a:ext uri="{FF2B5EF4-FFF2-40B4-BE49-F238E27FC236}">
                <a16:creationId xmlns:a16="http://schemas.microsoft.com/office/drawing/2014/main" id="{BB651F21-DCC5-3020-57A8-7C7A09AEDA0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219075" y="227013"/>
            <a:ext cx="7477125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заголовка</a:t>
            </a:r>
          </a:p>
        </p:txBody>
      </p:sp>
      <p:sp>
        <p:nvSpPr>
          <p:cNvPr id="1028" name="Rectangle 58">
            <a:extLst>
              <a:ext uri="{FF2B5EF4-FFF2-40B4-BE49-F238E27FC236}">
                <a16:creationId xmlns:a16="http://schemas.microsoft.com/office/drawing/2014/main" id="{E1D03F6D-CA69-643F-C5EB-3590A4989C1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263525" y="1598613"/>
            <a:ext cx="7386638" cy="4497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130107" name="Rectangle 59">
            <a:extLst>
              <a:ext uri="{FF2B5EF4-FFF2-40B4-BE49-F238E27FC236}">
                <a16:creationId xmlns:a16="http://schemas.microsoft.com/office/drawing/2014/main" id="{7743549A-C385-36A7-EEA8-E81B5EC3F1FD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01625" y="6242050"/>
            <a:ext cx="1782763" cy="474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A1A7C7D2-2E57-4D43-9697-67F66AB60601}" type="datetimeFigureOut">
              <a:rPr lang="ru-RU" altLang="ru-RU"/>
              <a:pPr>
                <a:defRPr/>
              </a:pPr>
              <a:t>27.02.2024</a:t>
            </a:fld>
            <a:endParaRPr lang="ru-RU" altLang="ru-RU"/>
          </a:p>
        </p:txBody>
      </p:sp>
      <p:sp>
        <p:nvSpPr>
          <p:cNvPr id="130108" name="Rectangle 60">
            <a:extLst>
              <a:ext uri="{FF2B5EF4-FFF2-40B4-BE49-F238E27FC236}">
                <a16:creationId xmlns:a16="http://schemas.microsoft.com/office/drawing/2014/main" id="{90329809-86E5-3CFC-ACB4-B803468B568A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257425" y="6248400"/>
            <a:ext cx="3455988" cy="474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130109" name="Rectangle 61">
            <a:extLst>
              <a:ext uri="{FF2B5EF4-FFF2-40B4-BE49-F238E27FC236}">
                <a16:creationId xmlns:a16="http://schemas.microsoft.com/office/drawing/2014/main" id="{73CFA68C-B63B-87BF-F904-3BFE42453A00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867400" y="6248400"/>
            <a:ext cx="1755775" cy="474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fld id="{C8F870C3-135A-4661-A712-169DA1D3E188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4" r:id="rId1"/>
    <p:sldLayoutId id="2147483764" r:id="rId2"/>
    <p:sldLayoutId id="2147483765" r:id="rId3"/>
    <p:sldLayoutId id="2147483766" r:id="rId4"/>
    <p:sldLayoutId id="2147483767" r:id="rId5"/>
    <p:sldLayoutId id="2147483768" r:id="rId6"/>
    <p:sldLayoutId id="2147483769" r:id="rId7"/>
    <p:sldLayoutId id="2147483770" r:id="rId8"/>
    <p:sldLayoutId id="2147483771" r:id="rId9"/>
    <p:sldLayoutId id="2147483772" r:id="rId10"/>
    <p:sldLayoutId id="2147483773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Blip>
          <a:blip r:embed="rId15"/>
        </a:buBlip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SzPct val="80000"/>
        <a:buBlip>
          <a:blip r:embed="rId16"/>
        </a:buBlip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SzPct val="70000"/>
        <a:buBlip>
          <a:blip r:embed="rId17"/>
        </a:buBlip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hyperlink" Target="http://www.google.ru/url?sa=i&amp;rct=j&amp;q=&amp;esrc=s&amp;source=images&amp;cd=&amp;cad=rja&amp;uact=8&amp;ved=0ahUKEwj64926_qjJAhWG8XIKHb5MCOoQjRwIBw&amp;url=http%3A%2F%2Fhameleons.com%2Fart_music_cinema_psd%2F&amp;bvm=bv.108194040,d.bGQ&amp;psig=AFQjCNGCUJxVszmz_h_UcS2EZ-spTFpggA&amp;ust=1448451995567445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5" descr="1404407849_0">
            <a:hlinkClick r:id="rId2"/>
            <a:extLst>
              <a:ext uri="{FF2B5EF4-FFF2-40B4-BE49-F238E27FC236}">
                <a16:creationId xmlns:a16="http://schemas.microsoft.com/office/drawing/2014/main" id="{CA13EB59-1BF3-B7E1-CA7D-AFD969A1675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188" y="188913"/>
            <a:ext cx="5832475" cy="2566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5" name="WordArt 12">
            <a:extLst>
              <a:ext uri="{FF2B5EF4-FFF2-40B4-BE49-F238E27FC236}">
                <a16:creationId xmlns:a16="http://schemas.microsoft.com/office/drawing/2014/main" id="{E40F3C72-A7AD-25BF-145F-EBF7C471407E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13371" y="3140968"/>
            <a:ext cx="8820472" cy="25209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49898"/>
              </a:avLst>
            </a:prstTxWarp>
          </a:bodyPr>
          <a:lstStyle/>
          <a:p>
            <a:pPr algn="ctr">
              <a:defRPr/>
            </a:pPr>
            <a:r>
              <a:rPr lang="ru-RU" sz="2400" kern="10" dirty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FF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Bookman Old Style"/>
                <a:cs typeface="Arial" charset="0"/>
              </a:rPr>
              <a:t> 5-го марта 2024 г. в </a:t>
            </a:r>
            <a:r>
              <a:rPr lang="ru-RU" sz="2400" kern="10" dirty="0">
                <a:ln w="19050">
                  <a:solidFill>
                    <a:srgbClr val="800080"/>
                  </a:solidFill>
                  <a:round/>
                  <a:headEnd/>
                  <a:tailEnd/>
                </a:ln>
                <a:solidFill>
                  <a:srgbClr val="800080">
                    <a:alpha val="50195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Bookman Old Style"/>
                <a:cs typeface="Arial" charset="0"/>
              </a:rPr>
              <a:t>16 ч. 30 мин. </a:t>
            </a:r>
          </a:p>
          <a:p>
            <a:pPr algn="ctr">
              <a:defRPr/>
            </a:pPr>
            <a:r>
              <a:rPr lang="ru-RU" sz="2400" kern="10" dirty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FF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Bookman Old Style"/>
                <a:cs typeface="Arial" charset="0"/>
              </a:rPr>
              <a:t>в Большой Конференц-Зал</a:t>
            </a:r>
          </a:p>
          <a:p>
            <a:pPr algn="ctr">
              <a:defRPr/>
            </a:pPr>
            <a:r>
              <a:rPr lang="ru-RU" sz="2400" kern="10" dirty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FF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Bookman Old Style"/>
                <a:cs typeface="Arial" charset="0"/>
              </a:rPr>
              <a:t>на концерт</a:t>
            </a:r>
          </a:p>
          <a:p>
            <a:pPr algn="ctr">
              <a:defRPr/>
            </a:pPr>
            <a:r>
              <a:rPr lang="ru-RU" sz="2400" kern="10" dirty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FF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Bookman Old Style"/>
                <a:cs typeface="Arial" charset="0"/>
              </a:rPr>
              <a:t>вокально-хорового ансамбля</a:t>
            </a:r>
          </a:p>
          <a:p>
            <a:pPr algn="ctr">
              <a:defRPr/>
            </a:pPr>
            <a:r>
              <a:rPr lang="ru-RU" sz="2400" kern="10" dirty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FF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Bookman Old Style"/>
                <a:cs typeface="Arial" charset="0"/>
              </a:rPr>
              <a:t>«СВЕТЛЫЙ ПРАЗДНИК»</a:t>
            </a:r>
          </a:p>
        </p:txBody>
      </p:sp>
      <p:sp>
        <p:nvSpPr>
          <p:cNvPr id="3076" name="WordArt 14">
            <a:extLst>
              <a:ext uri="{FF2B5EF4-FFF2-40B4-BE49-F238E27FC236}">
                <a16:creationId xmlns:a16="http://schemas.microsoft.com/office/drawing/2014/main" id="{5323ADE2-4F86-8D3C-F0BC-C309F0DA0337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1979613" y="260350"/>
            <a:ext cx="3240087" cy="5715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E61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Bookman Old Style" panose="02050604050505020204" pitchFamily="18" charset="0"/>
              </a:rPr>
              <a:t>Дорогие друзья!</a:t>
            </a:r>
          </a:p>
        </p:txBody>
      </p:sp>
      <p:sp>
        <p:nvSpPr>
          <p:cNvPr id="3077" name="WordArt 15">
            <a:extLst>
              <a:ext uri="{FF2B5EF4-FFF2-40B4-BE49-F238E27FC236}">
                <a16:creationId xmlns:a16="http://schemas.microsoft.com/office/drawing/2014/main" id="{DD77AC14-9F89-39E1-521B-35EB93620285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46038" y="6165850"/>
            <a:ext cx="7766050" cy="4032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kern="10">
                <a:ln w="12700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7C80"/>
                </a:solidFill>
                <a:latin typeface="Bookman Old Style" panose="02050604050505020204" pitchFamily="18" charset="0"/>
              </a:rPr>
              <a:t>В программе: произведения русских, советских и зарубежных композиторов</a:t>
            </a:r>
          </a:p>
        </p:txBody>
      </p:sp>
      <p:sp>
        <p:nvSpPr>
          <p:cNvPr id="3078" name="WordArt 16">
            <a:extLst>
              <a:ext uri="{FF2B5EF4-FFF2-40B4-BE49-F238E27FC236}">
                <a16:creationId xmlns:a16="http://schemas.microsoft.com/office/drawing/2014/main" id="{41718779-0883-6362-2A53-C4ABD366D486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4284663" y="2060575"/>
            <a:ext cx="2962275" cy="5048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2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EF1D3B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Bookman Old Style" panose="02050604050505020204" pitchFamily="18" charset="0"/>
              </a:rPr>
              <a:t>Приглашаем вас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Кимоно">
  <a:themeElements>
    <a:clrScheme name="Кимоно 8">
      <a:dk1>
        <a:srgbClr val="000000"/>
      </a:dk1>
      <a:lt1>
        <a:srgbClr val="F0EED8"/>
      </a:lt1>
      <a:dk2>
        <a:srgbClr val="666729"/>
      </a:dk2>
      <a:lt2>
        <a:srgbClr val="3F3B19"/>
      </a:lt2>
      <a:accent1>
        <a:srgbClr val="E9D47D"/>
      </a:accent1>
      <a:accent2>
        <a:srgbClr val="D4DD91"/>
      </a:accent2>
      <a:accent3>
        <a:srgbClr val="F6F5E9"/>
      </a:accent3>
      <a:accent4>
        <a:srgbClr val="000000"/>
      </a:accent4>
      <a:accent5>
        <a:srgbClr val="F2E6BF"/>
      </a:accent5>
      <a:accent6>
        <a:srgbClr val="C0C883"/>
      </a:accent6>
      <a:hlink>
        <a:srgbClr val="9D943F"/>
      </a:hlink>
      <a:folHlink>
        <a:srgbClr val="C9C177"/>
      </a:folHlink>
    </a:clrScheme>
    <a:fontScheme name="Кимоно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Кимоно 1">
        <a:dk1>
          <a:srgbClr val="2F1311"/>
        </a:dk1>
        <a:lt1>
          <a:srgbClr val="C16059"/>
        </a:lt1>
        <a:dk2>
          <a:srgbClr val="F7D47D"/>
        </a:dk2>
        <a:lt2>
          <a:srgbClr val="000000"/>
        </a:lt2>
        <a:accent1>
          <a:srgbClr val="D5B781"/>
        </a:accent1>
        <a:accent2>
          <a:srgbClr val="79AF7D"/>
        </a:accent2>
        <a:accent3>
          <a:srgbClr val="DDB6B5"/>
        </a:accent3>
        <a:accent4>
          <a:srgbClr val="270E0D"/>
        </a:accent4>
        <a:accent5>
          <a:srgbClr val="E7D8C1"/>
        </a:accent5>
        <a:accent6>
          <a:srgbClr val="6D9E71"/>
        </a:accent6>
        <a:hlink>
          <a:srgbClr val="F0B854"/>
        </a:hlink>
        <a:folHlink>
          <a:srgbClr val="DC893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Кимоно 2">
        <a:dk1>
          <a:srgbClr val="000000"/>
        </a:dk1>
        <a:lt1>
          <a:srgbClr val="FFFFFF"/>
        </a:lt1>
        <a:dk2>
          <a:srgbClr val="000000"/>
        </a:dk2>
        <a:lt2>
          <a:srgbClr val="F7D47D"/>
        </a:lt2>
        <a:accent1>
          <a:srgbClr val="C19341"/>
        </a:accent1>
        <a:accent2>
          <a:srgbClr val="60A265"/>
        </a:accent2>
        <a:accent3>
          <a:srgbClr val="AAAAAA"/>
        </a:accent3>
        <a:accent4>
          <a:srgbClr val="DADADA"/>
        </a:accent4>
        <a:accent5>
          <a:srgbClr val="DDC8B0"/>
        </a:accent5>
        <a:accent6>
          <a:srgbClr val="56925B"/>
        </a:accent6>
        <a:hlink>
          <a:srgbClr val="EB9F17"/>
        </a:hlink>
        <a:folHlink>
          <a:srgbClr val="CF7625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имоно 3">
        <a:dk1>
          <a:srgbClr val="00002E"/>
        </a:dk1>
        <a:lt1>
          <a:srgbClr val="FFFFFF"/>
        </a:lt1>
        <a:dk2>
          <a:srgbClr val="003399"/>
        </a:dk2>
        <a:lt2>
          <a:srgbClr val="F4BC40"/>
        </a:lt2>
        <a:accent1>
          <a:srgbClr val="9280CC"/>
        </a:accent1>
        <a:accent2>
          <a:srgbClr val="BD51A1"/>
        </a:accent2>
        <a:accent3>
          <a:srgbClr val="AAADCA"/>
        </a:accent3>
        <a:accent4>
          <a:srgbClr val="DADADA"/>
        </a:accent4>
        <a:accent5>
          <a:srgbClr val="C7C0E2"/>
        </a:accent5>
        <a:accent6>
          <a:srgbClr val="AB4991"/>
        </a:accent6>
        <a:hlink>
          <a:srgbClr val="CC66FF"/>
        </a:hlink>
        <a:folHlink>
          <a:srgbClr val="824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имоно 4">
        <a:dk1>
          <a:srgbClr val="2F1311"/>
        </a:dk1>
        <a:lt1>
          <a:srgbClr val="7A8E9C"/>
        </a:lt1>
        <a:dk2>
          <a:srgbClr val="FDF4DF"/>
        </a:dk2>
        <a:lt2>
          <a:srgbClr val="3E4A52"/>
        </a:lt2>
        <a:accent1>
          <a:srgbClr val="81ABA0"/>
        </a:accent1>
        <a:accent2>
          <a:srgbClr val="CD817B"/>
        </a:accent2>
        <a:accent3>
          <a:srgbClr val="BEC6CB"/>
        </a:accent3>
        <a:accent4>
          <a:srgbClr val="270E0D"/>
        </a:accent4>
        <a:accent5>
          <a:srgbClr val="C1D2CD"/>
        </a:accent5>
        <a:accent6>
          <a:srgbClr val="BA746F"/>
        </a:accent6>
        <a:hlink>
          <a:srgbClr val="BEBC76"/>
        </a:hlink>
        <a:folHlink>
          <a:srgbClr val="668E6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Кимоно 5">
        <a:dk1>
          <a:srgbClr val="2F1311"/>
        </a:dk1>
        <a:lt1>
          <a:srgbClr val="7A9C7C"/>
        </a:lt1>
        <a:dk2>
          <a:srgbClr val="FBEBC3"/>
        </a:dk2>
        <a:lt2>
          <a:srgbClr val="3C503D"/>
        </a:lt2>
        <a:accent1>
          <a:srgbClr val="D5B781"/>
        </a:accent1>
        <a:accent2>
          <a:srgbClr val="C16059"/>
        </a:accent2>
        <a:accent3>
          <a:srgbClr val="BECBBF"/>
        </a:accent3>
        <a:accent4>
          <a:srgbClr val="270E0D"/>
        </a:accent4>
        <a:accent5>
          <a:srgbClr val="E7D8C1"/>
        </a:accent5>
        <a:accent6>
          <a:srgbClr val="AF5650"/>
        </a:accent6>
        <a:hlink>
          <a:srgbClr val="F0B854"/>
        </a:hlink>
        <a:folHlink>
          <a:srgbClr val="DC893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Кимоно 6">
        <a:dk1>
          <a:srgbClr val="000000"/>
        </a:dk1>
        <a:lt1>
          <a:srgbClr val="D9EFE0"/>
        </a:lt1>
        <a:dk2>
          <a:srgbClr val="30605A"/>
        </a:dk2>
        <a:lt2>
          <a:srgbClr val="15331E"/>
        </a:lt2>
        <a:accent1>
          <a:srgbClr val="A4C6BA"/>
        </a:accent1>
        <a:accent2>
          <a:srgbClr val="558F7D"/>
        </a:accent2>
        <a:accent3>
          <a:srgbClr val="E9F6ED"/>
        </a:accent3>
        <a:accent4>
          <a:srgbClr val="000000"/>
        </a:accent4>
        <a:accent5>
          <a:srgbClr val="CFDFD9"/>
        </a:accent5>
        <a:accent6>
          <a:srgbClr val="4C8171"/>
        </a:accent6>
        <a:hlink>
          <a:srgbClr val="C1C177"/>
        </a:hlink>
        <a:folHlink>
          <a:srgbClr val="A08F5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Кимоно 7">
        <a:dk1>
          <a:srgbClr val="2F1311"/>
        </a:dk1>
        <a:lt1>
          <a:srgbClr val="CFC7B5"/>
        </a:lt1>
        <a:dk2>
          <a:srgbClr val="853F35"/>
        </a:dk2>
        <a:lt2>
          <a:srgbClr val="8E7F5E"/>
        </a:lt2>
        <a:accent1>
          <a:srgbClr val="EBD2A5"/>
        </a:accent1>
        <a:accent2>
          <a:srgbClr val="A5C9A8"/>
        </a:accent2>
        <a:accent3>
          <a:srgbClr val="E4E0D7"/>
        </a:accent3>
        <a:accent4>
          <a:srgbClr val="270E0D"/>
        </a:accent4>
        <a:accent5>
          <a:srgbClr val="F3E5CF"/>
        </a:accent5>
        <a:accent6>
          <a:srgbClr val="95B698"/>
        </a:accent6>
        <a:hlink>
          <a:srgbClr val="C68510"/>
        </a:hlink>
        <a:folHlink>
          <a:srgbClr val="E5A87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Кимоно 8">
        <a:dk1>
          <a:srgbClr val="000000"/>
        </a:dk1>
        <a:lt1>
          <a:srgbClr val="F0EED8"/>
        </a:lt1>
        <a:dk2>
          <a:srgbClr val="666729"/>
        </a:dk2>
        <a:lt2>
          <a:srgbClr val="3F3B19"/>
        </a:lt2>
        <a:accent1>
          <a:srgbClr val="E9D47D"/>
        </a:accent1>
        <a:accent2>
          <a:srgbClr val="D4DD91"/>
        </a:accent2>
        <a:accent3>
          <a:srgbClr val="F6F5E9"/>
        </a:accent3>
        <a:accent4>
          <a:srgbClr val="000000"/>
        </a:accent4>
        <a:accent5>
          <a:srgbClr val="F2E6BF"/>
        </a:accent5>
        <a:accent6>
          <a:srgbClr val="C0C883"/>
        </a:accent6>
        <a:hlink>
          <a:srgbClr val="9D943F"/>
        </a:hlink>
        <a:folHlink>
          <a:srgbClr val="C9C177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Unknown Document Type" ma:contentTypeID="0x010104" ma:contentTypeVersion="0" ma:contentTypeDescription="" ma:contentTypeScope="" ma:versionID="05d83ceaa0bbd2e3bc716e6e66bd857a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b3d69fe45253d5ff147bb69036b756a7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3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0FD73581-2E21-4633-8BD5-DBEBCC20ACA3}"/>
</file>

<file path=customXml/itemProps2.xml><?xml version="1.0" encoding="utf-8"?>
<ds:datastoreItem xmlns:ds="http://schemas.openxmlformats.org/officeDocument/2006/customXml" ds:itemID="{8066A936-8E89-465A-865D-6198D39DD923}"/>
</file>

<file path=customXml/itemProps3.xml><?xml version="1.0" encoding="utf-8"?>
<ds:datastoreItem xmlns:ds="http://schemas.openxmlformats.org/officeDocument/2006/customXml" ds:itemID="{B9BCEE45-039B-4173-9076-EC182D0EA5D0}"/>
</file>

<file path=docProps/app.xml><?xml version="1.0" encoding="utf-8"?>
<Properties xmlns="http://schemas.openxmlformats.org/officeDocument/2006/extended-properties" xmlns:vt="http://schemas.openxmlformats.org/officeDocument/2006/docPropsVTypes">
  <Template>Kimono</Template>
  <TotalTime>1673</TotalTime>
  <Words>39</Words>
  <Application>Microsoft Office PowerPoint</Application>
  <PresentationFormat>Экран (4:3)</PresentationFormat>
  <Paragraphs>8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4" baseType="lpstr">
      <vt:lpstr>Arial</vt:lpstr>
      <vt:lpstr>Calibri</vt:lpstr>
      <vt:lpstr>Кимоно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Ольга Николаевна</dc:creator>
  <cp:lastModifiedBy>Зам. Директора Геохимия</cp:lastModifiedBy>
  <cp:revision>53</cp:revision>
  <dcterms:created xsi:type="dcterms:W3CDTF">2011-01-12T11:03:53Z</dcterms:created>
  <dcterms:modified xsi:type="dcterms:W3CDTF">2024-02-27T17:38:54Z</dcterms:modified>
</cp:coreProperties>
</file>